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71" r:id="rId7"/>
    <p:sldId id="266" r:id="rId8"/>
    <p:sldId id="269" r:id="rId9"/>
    <p:sldId id="273" r:id="rId10"/>
    <p:sldId id="274" r:id="rId11"/>
    <p:sldId id="372" r:id="rId12"/>
    <p:sldId id="275" r:id="rId13"/>
    <p:sldId id="276" r:id="rId14"/>
    <p:sldId id="277" r:id="rId15"/>
    <p:sldId id="281" r:id="rId16"/>
    <p:sldId id="373" r:id="rId17"/>
    <p:sldId id="374" r:id="rId18"/>
    <p:sldId id="375" r:id="rId19"/>
    <p:sldId id="282" r:id="rId20"/>
    <p:sldId id="283" r:id="rId21"/>
    <p:sldId id="376" r:id="rId22"/>
    <p:sldId id="377" r:id="rId23"/>
    <p:sldId id="287" r:id="rId24"/>
    <p:sldId id="288" r:id="rId25"/>
    <p:sldId id="290" r:id="rId26"/>
    <p:sldId id="292" r:id="rId27"/>
    <p:sldId id="296" r:id="rId28"/>
    <p:sldId id="378" r:id="rId29"/>
    <p:sldId id="379" r:id="rId30"/>
    <p:sldId id="297" r:id="rId31"/>
    <p:sldId id="380" r:id="rId32"/>
    <p:sldId id="381" r:id="rId33"/>
    <p:sldId id="382" r:id="rId34"/>
    <p:sldId id="383" r:id="rId35"/>
    <p:sldId id="384" r:id="rId36"/>
    <p:sldId id="298" r:id="rId37"/>
    <p:sldId id="300" r:id="rId38"/>
    <p:sldId id="385" r:id="rId39"/>
    <p:sldId id="386" r:id="rId40"/>
    <p:sldId id="387" r:id="rId41"/>
    <p:sldId id="388" r:id="rId4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0" autoAdjust="0"/>
    <p:restoredTop sz="94614" autoAdjust="0"/>
  </p:normalViewPr>
  <p:slideViewPr>
    <p:cSldViewPr snapToGrid="0">
      <p:cViewPr varScale="1">
        <p:scale>
          <a:sx n="125" d="100"/>
          <a:sy n="125" d="100"/>
        </p:scale>
        <p:origin x="144" y="3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E1040-4BFC-4646-89C0-40D519967CFE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266A8-D0E5-4686-A8D2-A41E9E0FD0D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146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266A8-D0E5-4686-A8D2-A41E9E0FD0D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99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90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82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62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6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961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40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56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6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3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97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3114-B2F5-42BE-BA2F-21706A3C3888}" type="datetimeFigureOut">
              <a:rPr lang="da-DK" smtClean="0"/>
              <a:t>09-11-2018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AC1BE-2CAF-4937-AB23-6B08B375622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425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2855640" y="908721"/>
            <a:ext cx="65527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400" dirty="0"/>
              <a:t>Rendering a </a:t>
            </a:r>
            <a:r>
              <a:rPr lang="da-DK" sz="4400" dirty="0" err="1"/>
              <a:t>picture</a:t>
            </a:r>
            <a:r>
              <a:rPr lang="da-DK" sz="4400" dirty="0"/>
              <a:t> in 3ds </a:t>
            </a:r>
            <a:r>
              <a:rPr lang="da-DK" sz="4400" dirty="0" smtClean="0"/>
              <a:t>Max </a:t>
            </a:r>
            <a:r>
              <a:rPr lang="da-DK" sz="4400" dirty="0" err="1" smtClean="0"/>
              <a:t>using</a:t>
            </a:r>
            <a:r>
              <a:rPr lang="da-DK" sz="4400" dirty="0" smtClean="0"/>
              <a:t> the Arnold </a:t>
            </a:r>
            <a:r>
              <a:rPr lang="da-DK" sz="4400" dirty="0" err="1" smtClean="0"/>
              <a:t>renderer</a:t>
            </a:r>
            <a:r>
              <a:rPr lang="da-DK" sz="4400" dirty="0" smtClean="0"/>
              <a:t>:</a:t>
            </a:r>
            <a:endParaRPr lang="da-DK" sz="4400" dirty="0"/>
          </a:p>
          <a:p>
            <a:pPr algn="ctr"/>
            <a:r>
              <a:rPr lang="da-DK" sz="4400" dirty="0"/>
              <a:t>The LEGO man visits the </a:t>
            </a:r>
            <a:r>
              <a:rPr lang="da-DK" sz="4400" dirty="0" err="1"/>
              <a:t>photo</a:t>
            </a:r>
            <a:r>
              <a:rPr lang="da-DK" sz="4400" dirty="0"/>
              <a:t> </a:t>
            </a:r>
            <a:r>
              <a:rPr lang="da-DK" sz="4400" dirty="0" err="1"/>
              <a:t>studio</a:t>
            </a:r>
            <a:endParaRPr lang="da-DK" sz="4400" dirty="0"/>
          </a:p>
          <a:p>
            <a:pPr algn="ctr"/>
            <a:r>
              <a:rPr lang="da-DK" sz="4400" dirty="0"/>
              <a:t/>
            </a:r>
            <a:br>
              <a:rPr lang="da-DK" sz="4400" dirty="0"/>
            </a:br>
            <a:endParaRPr lang="da-DK" sz="4400" dirty="0"/>
          </a:p>
          <a:p>
            <a:pPr algn="ctr"/>
            <a:r>
              <a:rPr lang="da-DK" sz="2800" dirty="0"/>
              <a:t>Tomas Benzon, DTU/MEK, March </a:t>
            </a:r>
            <a:r>
              <a:rPr lang="da-DK" sz="2800" dirty="0" smtClean="0"/>
              <a:t>2018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42110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" y="5995"/>
            <a:ext cx="12168000" cy="6840000"/>
          </a:xfrm>
          <a:prstGeom prst="rect">
            <a:avLst/>
          </a:prstGeom>
        </p:spPr>
      </p:pic>
      <p:sp>
        <p:nvSpPr>
          <p:cNvPr id="6" name="Titel 4"/>
          <p:cNvSpPr txBox="1">
            <a:spLocks/>
          </p:cNvSpPr>
          <p:nvPr/>
        </p:nvSpPr>
        <p:spPr>
          <a:xfrm>
            <a:off x="97484" y="1248130"/>
            <a:ext cx="1923822" cy="179730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Shown</a:t>
            </a:r>
            <a:r>
              <a:rPr lang="da-DK" sz="1600" dirty="0" smtClean="0"/>
              <a:t> </a:t>
            </a:r>
            <a:r>
              <a:rPr lang="da-DK" sz="1600" dirty="0" err="1" smtClean="0"/>
              <a:t>here</a:t>
            </a:r>
            <a:r>
              <a:rPr lang="da-DK" sz="1600" dirty="0" smtClean="0"/>
              <a:t> is the </a:t>
            </a:r>
            <a:r>
              <a:rPr lang="da-DK" sz="1600" dirty="0" err="1" smtClean="0"/>
              <a:t>first</a:t>
            </a:r>
            <a:r>
              <a:rPr lang="da-DK" sz="1600" dirty="0" smtClean="0"/>
              <a:t> </a:t>
            </a:r>
            <a:r>
              <a:rPr lang="da-DK" sz="1600" dirty="0" err="1" smtClean="0"/>
              <a:t>attempt</a:t>
            </a:r>
            <a:r>
              <a:rPr lang="da-DK" sz="1600" dirty="0" smtClean="0"/>
              <a:t>: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 smtClean="0"/>
              <a:t>Default </a:t>
            </a:r>
            <a:r>
              <a:rPr lang="da-DK" sz="1600" dirty="0" err="1" smtClean="0"/>
              <a:t>settings</a:t>
            </a:r>
            <a:r>
              <a:rPr lang="da-DK" sz="1600" dirty="0" smtClean="0"/>
              <a:t> </a:t>
            </a:r>
            <a:r>
              <a:rPr lang="da-DK" sz="1600" dirty="0" err="1" smtClean="0"/>
              <a:t>produces</a:t>
            </a:r>
            <a:r>
              <a:rPr lang="da-DK" sz="1600" dirty="0" smtClean="0"/>
              <a:t> a ”cylinder” with </a:t>
            </a:r>
            <a:r>
              <a:rPr lang="da-DK" sz="1600" dirty="0" err="1"/>
              <a:t>o</a:t>
            </a:r>
            <a:r>
              <a:rPr lang="da-DK" sz="1600" dirty="0" err="1" smtClean="0"/>
              <a:t>nly</a:t>
            </a:r>
            <a:r>
              <a:rPr lang="da-DK" sz="1600" dirty="0" smtClean="0"/>
              <a:t> 12 sides and a </a:t>
            </a:r>
            <a:r>
              <a:rPr lang="da-DK" sz="1600" dirty="0" err="1" smtClean="0"/>
              <a:t>sharp</a:t>
            </a:r>
            <a:r>
              <a:rPr lang="da-DK" sz="1600" dirty="0" smtClean="0"/>
              <a:t> </a:t>
            </a:r>
            <a:r>
              <a:rPr lang="da-DK" sz="1600" dirty="0" err="1" smtClean="0"/>
              <a:t>chamfer</a:t>
            </a: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13" name="Titel 4"/>
          <p:cNvSpPr txBox="1">
            <a:spLocks/>
          </p:cNvSpPr>
          <p:nvPr/>
        </p:nvSpPr>
        <p:spPr>
          <a:xfrm>
            <a:off x="4490197" y="4054829"/>
            <a:ext cx="3509318" cy="179730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Size</a:t>
            </a:r>
            <a:r>
              <a:rPr lang="da-DK" sz="1600" dirty="0" smtClean="0"/>
              <a:t> of the cylinder is right, but </a:t>
            </a:r>
            <a:r>
              <a:rPr lang="da-DK" sz="1600" dirty="0" err="1" smtClean="0"/>
              <a:t>these</a:t>
            </a:r>
            <a:r>
              <a:rPr lang="da-DK" sz="1600" dirty="0" smtClean="0"/>
              <a:t> </a:t>
            </a:r>
            <a:r>
              <a:rPr lang="da-DK" sz="1600" b="1" i="1" dirty="0" smtClean="0">
                <a:solidFill>
                  <a:srgbClr val="C00000"/>
                </a:solidFill>
              </a:rPr>
              <a:t>Parameters</a:t>
            </a:r>
            <a:r>
              <a:rPr lang="da-DK" sz="1600" dirty="0" smtClean="0"/>
              <a:t> </a:t>
            </a:r>
            <a:r>
              <a:rPr lang="da-DK" sz="1600" dirty="0" err="1" smtClean="0"/>
              <a:t>need</a:t>
            </a:r>
            <a:r>
              <a:rPr lang="da-DK" sz="1600" dirty="0" smtClean="0"/>
              <a:t> </a:t>
            </a:r>
            <a:r>
              <a:rPr lang="da-DK" sz="1600" dirty="0" err="1" smtClean="0"/>
              <a:t>adjustment</a:t>
            </a:r>
            <a:r>
              <a:rPr lang="da-DK" sz="1600" dirty="0" smtClean="0"/>
              <a:t>:</a:t>
            </a:r>
          </a:p>
          <a:p>
            <a:pPr algn="l">
              <a:lnSpc>
                <a:spcPts val="1600"/>
              </a:lnSpc>
            </a:pPr>
            <a:r>
              <a:rPr lang="da-DK" sz="1600" i="1" dirty="0" err="1" smtClean="0">
                <a:solidFill>
                  <a:srgbClr val="0070C0"/>
                </a:solidFill>
              </a:rPr>
              <a:t>Fillet</a:t>
            </a:r>
            <a:r>
              <a:rPr lang="da-DK" sz="1600" i="1" dirty="0" smtClean="0">
                <a:solidFill>
                  <a:srgbClr val="0070C0"/>
                </a:solidFill>
              </a:rPr>
              <a:t> segments</a:t>
            </a:r>
            <a:r>
              <a:rPr lang="da-DK" sz="1600" dirty="0" smtClean="0"/>
              <a:t>: 1…to </a:t>
            </a:r>
            <a:r>
              <a:rPr lang="da-DK" sz="1600" dirty="0" err="1"/>
              <a:t>be</a:t>
            </a:r>
            <a:r>
              <a:rPr lang="da-DK" sz="1600" dirty="0"/>
              <a:t> </a:t>
            </a:r>
            <a:r>
              <a:rPr lang="da-DK" sz="1600" dirty="0" err="1"/>
              <a:t>increased</a:t>
            </a:r>
            <a:r>
              <a:rPr lang="da-DK" sz="1600" dirty="0"/>
              <a:t> </a:t>
            </a:r>
            <a:r>
              <a:rPr lang="da-DK" sz="1600" dirty="0" smtClean="0"/>
              <a:t> to 4</a:t>
            </a:r>
          </a:p>
          <a:p>
            <a:pPr algn="l">
              <a:lnSpc>
                <a:spcPts val="1600"/>
              </a:lnSpc>
            </a:pPr>
            <a:r>
              <a:rPr lang="da-DK" sz="1600" i="1" dirty="0" smtClean="0">
                <a:solidFill>
                  <a:srgbClr val="00B050"/>
                </a:solidFill>
              </a:rPr>
              <a:t>Sides</a:t>
            </a:r>
            <a:r>
              <a:rPr lang="da-DK" sz="1600" dirty="0" smtClean="0"/>
              <a:t>: 12…to </a:t>
            </a:r>
            <a:r>
              <a:rPr lang="da-DK" sz="1600" dirty="0" err="1" smtClean="0"/>
              <a:t>be</a:t>
            </a:r>
            <a:r>
              <a:rPr lang="da-DK" sz="1600" dirty="0" smtClean="0"/>
              <a:t> </a:t>
            </a:r>
            <a:r>
              <a:rPr lang="da-DK" sz="1600" dirty="0" err="1" smtClean="0"/>
              <a:t>increased</a:t>
            </a:r>
            <a:r>
              <a:rPr lang="da-DK" sz="1600" dirty="0" smtClean="0"/>
              <a:t> to 48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The</a:t>
            </a:r>
            <a:r>
              <a:rPr lang="da-DK" sz="1600" dirty="0" smtClean="0">
                <a:solidFill>
                  <a:srgbClr val="7030A0"/>
                </a:solidFill>
              </a:rPr>
              <a:t> </a:t>
            </a:r>
            <a:r>
              <a:rPr lang="da-DK" sz="1600" i="1" dirty="0" err="1" smtClean="0">
                <a:solidFill>
                  <a:srgbClr val="7030A0"/>
                </a:solidFill>
              </a:rPr>
              <a:t>fillet</a:t>
            </a:r>
            <a:r>
              <a:rPr lang="da-DK" sz="1600" dirty="0" smtClean="0">
                <a:solidFill>
                  <a:srgbClr val="7030A0"/>
                </a:solidFill>
              </a:rPr>
              <a:t> </a:t>
            </a:r>
            <a:r>
              <a:rPr lang="da-DK" sz="1600" dirty="0" err="1" smtClean="0"/>
              <a:t>itself</a:t>
            </a:r>
            <a:r>
              <a:rPr lang="da-DK" sz="1600" dirty="0" smtClean="0"/>
              <a:t> </a:t>
            </a:r>
            <a:r>
              <a:rPr lang="da-DK" sz="1600" dirty="0" err="1" smtClean="0"/>
              <a:t>could</a:t>
            </a:r>
            <a:r>
              <a:rPr lang="da-DK" sz="1600" dirty="0" smtClean="0"/>
              <a:t> </a:t>
            </a:r>
            <a:r>
              <a:rPr lang="da-DK" sz="1600" dirty="0" err="1" smtClean="0"/>
              <a:t>be</a:t>
            </a:r>
            <a:r>
              <a:rPr lang="da-DK" sz="1600" dirty="0" smtClean="0"/>
              <a:t> </a:t>
            </a:r>
            <a:r>
              <a:rPr lang="da-DK" sz="1600" dirty="0" err="1" smtClean="0"/>
              <a:t>increased</a:t>
            </a:r>
            <a:r>
              <a:rPr lang="da-DK" sz="1600" dirty="0" smtClean="0"/>
              <a:t> a bit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858897" y="3719384"/>
            <a:ext cx="1013255" cy="12357"/>
          </a:xfrm>
          <a:prstGeom prst="straightConnector1">
            <a:avLst/>
          </a:prstGeom>
          <a:ln w="41275">
            <a:solidFill>
              <a:srgbClr val="C0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143102" y="4596714"/>
            <a:ext cx="1013255" cy="12357"/>
          </a:xfrm>
          <a:prstGeom prst="straightConnector1">
            <a:avLst/>
          </a:prstGeom>
          <a:ln w="41275">
            <a:solidFill>
              <a:srgbClr val="0070C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8143101" y="4744995"/>
            <a:ext cx="1013255" cy="12357"/>
          </a:xfrm>
          <a:prstGeom prst="straightConnector1">
            <a:avLst/>
          </a:prstGeom>
          <a:ln w="41275">
            <a:solidFill>
              <a:srgbClr val="00B05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143100" y="4232189"/>
            <a:ext cx="1013255" cy="12357"/>
          </a:xfrm>
          <a:prstGeom prst="straightConnector1">
            <a:avLst/>
          </a:prstGeom>
          <a:ln w="41275">
            <a:solidFill>
              <a:srgbClr val="7030A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4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undt studi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" y="9774"/>
            <a:ext cx="12168000" cy="6840000"/>
          </a:xfrm>
          <a:prstGeom prst="rect">
            <a:avLst/>
          </a:prstGeom>
        </p:spPr>
      </p:pic>
      <p:sp>
        <p:nvSpPr>
          <p:cNvPr id="6" name="Titel 4"/>
          <p:cNvSpPr txBox="1">
            <a:spLocks/>
          </p:cNvSpPr>
          <p:nvPr/>
        </p:nvSpPr>
        <p:spPr>
          <a:xfrm>
            <a:off x="434367" y="1163347"/>
            <a:ext cx="1553459" cy="88809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 </a:t>
            </a:r>
            <a:r>
              <a:rPr lang="da-DK" sz="1600" dirty="0" err="1" smtClean="0"/>
              <a:t>would</a:t>
            </a:r>
            <a:r>
              <a:rPr lang="da-DK" sz="1600" dirty="0" smtClean="0"/>
              <a:t> end up </a:t>
            </a:r>
            <a:r>
              <a:rPr lang="da-DK" sz="1600" dirty="0" err="1" smtClean="0"/>
              <a:t>looking</a:t>
            </a:r>
            <a:r>
              <a:rPr lang="da-DK" sz="1600" dirty="0" smtClean="0"/>
              <a:t> </a:t>
            </a:r>
            <a:r>
              <a:rPr lang="da-DK" sz="1600" dirty="0" err="1" smtClean="0"/>
              <a:t>like</a:t>
            </a:r>
            <a:r>
              <a:rPr lang="da-DK" sz="1600" dirty="0" smtClean="0"/>
              <a:t> </a:t>
            </a:r>
            <a:r>
              <a:rPr lang="da-DK" sz="1600" dirty="0" err="1" smtClean="0"/>
              <a:t>this</a:t>
            </a:r>
            <a:r>
              <a:rPr lang="da-DK" sz="1600" dirty="0" smtClean="0"/>
              <a:t>: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35897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eft view mand midt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24" y="16952"/>
            <a:ext cx="12168000" cy="6840000"/>
          </a:xfrm>
          <a:prstGeom prst="rect">
            <a:avLst/>
          </a:prstGeom>
        </p:spPr>
      </p:pic>
      <p:sp>
        <p:nvSpPr>
          <p:cNvPr id="17" name="move stud r-l"/>
          <p:cNvSpPr txBox="1">
            <a:spLocks/>
          </p:cNvSpPr>
          <p:nvPr/>
        </p:nvSpPr>
        <p:spPr>
          <a:xfrm>
            <a:off x="593681" y="5424539"/>
            <a:ext cx="2193059" cy="66912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Move</a:t>
            </a:r>
            <a:r>
              <a:rPr lang="da-DK" sz="1600" dirty="0" smtClean="0"/>
              <a:t>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 right or </a:t>
            </a:r>
            <a:r>
              <a:rPr lang="da-DK" sz="1600" dirty="0" err="1" smtClean="0"/>
              <a:t>left</a:t>
            </a:r>
            <a:r>
              <a:rPr lang="da-DK" sz="1600" dirty="0" smtClean="0"/>
              <a:t> to center Mr. Lego…</a:t>
            </a:r>
            <a:endParaRPr lang="da-DK" sz="1600" dirty="0"/>
          </a:p>
        </p:txBody>
      </p:sp>
      <p:pic>
        <p:nvPicPr>
          <p:cNvPr id="16" name="front mand midt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492" y="17885"/>
            <a:ext cx="12168000" cy="6840000"/>
          </a:xfrm>
          <a:prstGeom prst="rect">
            <a:avLst/>
          </a:prstGeom>
        </p:spPr>
      </p:pic>
      <p:pic>
        <p:nvPicPr>
          <p:cNvPr id="13" name="front whole sce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478" y="17652"/>
            <a:ext cx="12168000" cy="6840000"/>
          </a:xfrm>
          <a:prstGeom prst="rect">
            <a:avLst/>
          </a:prstGeom>
        </p:spPr>
      </p:pic>
      <p:sp>
        <p:nvSpPr>
          <p:cNvPr id="12" name="ctrl alt z"/>
          <p:cNvSpPr txBox="1">
            <a:spLocks/>
          </p:cNvSpPr>
          <p:nvPr/>
        </p:nvSpPr>
        <p:spPr>
          <a:xfrm>
            <a:off x="593683" y="1143302"/>
            <a:ext cx="2282867" cy="70291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Press the </a:t>
            </a:r>
            <a:r>
              <a:rPr lang="da-DK" sz="1600" dirty="0" err="1" smtClean="0"/>
              <a:t>combination</a:t>
            </a:r>
            <a:endParaRPr lang="da-DK" sz="1600" dirty="0" smtClean="0"/>
          </a:p>
          <a:p>
            <a:pPr algn="l">
              <a:lnSpc>
                <a:spcPts val="1600"/>
              </a:lnSpc>
            </a:pPr>
            <a:r>
              <a:rPr lang="da-DK" sz="1600" b="1" i="1" dirty="0" smtClean="0"/>
              <a:t>CTRL ALT Z </a:t>
            </a:r>
            <a:r>
              <a:rPr lang="da-DK" sz="1600" dirty="0" smtClean="0"/>
              <a:t>to </a:t>
            </a:r>
            <a:r>
              <a:rPr lang="da-DK" sz="1600" dirty="0" err="1" smtClean="0"/>
              <a:t>view</a:t>
            </a:r>
            <a:r>
              <a:rPr lang="da-DK" sz="1600" dirty="0" smtClean="0"/>
              <a:t> the </a:t>
            </a:r>
            <a:r>
              <a:rPr lang="da-DK" sz="1600" dirty="0" err="1" smtClean="0"/>
              <a:t>whole</a:t>
            </a:r>
            <a:r>
              <a:rPr lang="da-DK" sz="1600" dirty="0" smtClean="0"/>
              <a:t> scene…</a:t>
            </a:r>
            <a:endParaRPr lang="da-DK" sz="1600" dirty="0"/>
          </a:p>
        </p:txBody>
      </p:sp>
      <p:sp>
        <p:nvSpPr>
          <p:cNvPr id="14" name="press w"/>
          <p:cNvSpPr txBox="1">
            <a:spLocks/>
          </p:cNvSpPr>
          <p:nvPr/>
        </p:nvSpPr>
        <p:spPr>
          <a:xfrm>
            <a:off x="593682" y="1939927"/>
            <a:ext cx="2282868" cy="216181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Press </a:t>
            </a:r>
            <a:r>
              <a:rPr lang="da-DK" sz="1600" b="1" i="1" dirty="0" smtClean="0"/>
              <a:t>W </a:t>
            </a:r>
            <a:r>
              <a:rPr lang="da-DK" sz="1600" dirty="0" smtClean="0"/>
              <a:t>(</a:t>
            </a:r>
            <a:r>
              <a:rPr lang="da-DK" sz="1600" dirty="0" err="1" smtClean="0"/>
              <a:t>select</a:t>
            </a:r>
            <a:r>
              <a:rPr lang="da-DK" sz="1600" dirty="0" smtClean="0"/>
              <a:t> &amp; </a:t>
            </a:r>
            <a:r>
              <a:rPr lang="da-DK" sz="1600" dirty="0" err="1" smtClean="0"/>
              <a:t>move</a:t>
            </a:r>
            <a:r>
              <a:rPr lang="da-DK" sz="1600" dirty="0" smtClean="0"/>
              <a:t>), and </a:t>
            </a:r>
            <a:r>
              <a:rPr lang="da-DK" sz="1600" dirty="0" err="1" smtClean="0"/>
              <a:t>move</a:t>
            </a:r>
            <a:r>
              <a:rPr lang="da-DK" sz="1600" dirty="0" smtClean="0"/>
              <a:t>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,(not Mr. Lego) so </a:t>
            </a:r>
            <a:r>
              <a:rPr lang="da-DK" sz="1600" dirty="0" err="1" smtClean="0"/>
              <a:t>he</a:t>
            </a:r>
            <a:r>
              <a:rPr lang="da-DK" sz="1600" dirty="0" smtClean="0"/>
              <a:t> </a:t>
            </a:r>
            <a:r>
              <a:rPr lang="da-DK" sz="1600" dirty="0" err="1" smtClean="0"/>
              <a:t>appears</a:t>
            </a:r>
            <a:r>
              <a:rPr lang="da-DK" sz="1600" dirty="0" smtClean="0"/>
              <a:t> to </a:t>
            </a:r>
            <a:r>
              <a:rPr lang="da-DK" sz="1600" dirty="0" err="1" smtClean="0"/>
              <a:t>be</a:t>
            </a:r>
            <a:r>
              <a:rPr lang="da-DK" sz="1600" dirty="0" smtClean="0"/>
              <a:t> </a:t>
            </a:r>
            <a:r>
              <a:rPr lang="da-DK" sz="1600" dirty="0" err="1" smtClean="0"/>
              <a:t>standing</a:t>
            </a:r>
            <a:r>
              <a:rPr lang="da-DK" sz="1600" dirty="0" smtClean="0"/>
              <a:t> on the </a:t>
            </a:r>
            <a:r>
              <a:rPr lang="da-DK" sz="1600" dirty="0" err="1" smtClean="0"/>
              <a:t>middle</a:t>
            </a:r>
            <a:r>
              <a:rPr lang="da-DK" sz="1600" dirty="0" smtClean="0"/>
              <a:t> of the </a:t>
            </a:r>
            <a:r>
              <a:rPr lang="da-DK" sz="1600" dirty="0" err="1" smtClean="0"/>
              <a:t>floor</a:t>
            </a:r>
            <a:r>
              <a:rPr lang="da-DK" sz="1600" dirty="0" smtClean="0"/>
              <a:t>. </a:t>
            </a:r>
            <a:r>
              <a:rPr lang="da-DK" sz="1600" dirty="0" err="1" smtClean="0"/>
              <a:t>You</a:t>
            </a:r>
            <a:r>
              <a:rPr lang="da-DK" sz="1600" dirty="0" smtClean="0"/>
              <a:t> </a:t>
            </a:r>
            <a:r>
              <a:rPr lang="da-DK" sz="1600" dirty="0" err="1" smtClean="0"/>
              <a:t>may</a:t>
            </a:r>
            <a:r>
              <a:rPr lang="da-DK" sz="1600" dirty="0" smtClean="0"/>
              <a:t> </a:t>
            </a:r>
            <a:r>
              <a:rPr lang="da-DK" sz="1600" dirty="0" err="1" smtClean="0"/>
              <a:t>use</a:t>
            </a:r>
            <a:r>
              <a:rPr lang="da-DK" sz="1600" dirty="0" smtClean="0"/>
              <a:t> the </a:t>
            </a:r>
            <a:r>
              <a:rPr lang="da-DK" sz="1600" dirty="0" err="1" smtClean="0"/>
              <a:t>wheel</a:t>
            </a:r>
            <a:r>
              <a:rPr lang="da-DK" sz="1600" dirty="0" smtClean="0"/>
              <a:t> on </a:t>
            </a:r>
            <a:r>
              <a:rPr lang="da-DK" sz="1600" dirty="0" err="1" smtClean="0"/>
              <a:t>your</a:t>
            </a:r>
            <a:r>
              <a:rPr lang="da-DK" sz="1600" dirty="0" smtClean="0"/>
              <a:t> </a:t>
            </a:r>
            <a:r>
              <a:rPr lang="da-DK" sz="1600" dirty="0" err="1" smtClean="0"/>
              <a:t>mouse</a:t>
            </a:r>
            <a:r>
              <a:rPr lang="da-DK" sz="1600" dirty="0" smtClean="0"/>
              <a:t> to zoom in on his </a:t>
            </a:r>
            <a:r>
              <a:rPr lang="da-DK" sz="1600" dirty="0" err="1" smtClean="0"/>
              <a:t>feet</a:t>
            </a:r>
            <a:r>
              <a:rPr lang="da-DK" sz="1600" dirty="0" smtClean="0"/>
              <a:t> in </a:t>
            </a:r>
            <a:r>
              <a:rPr lang="da-DK" sz="1600" dirty="0" err="1" smtClean="0"/>
              <a:t>order</a:t>
            </a:r>
            <a:r>
              <a:rPr lang="da-DK" sz="1600" dirty="0" smtClean="0"/>
              <a:t> to check </a:t>
            </a:r>
            <a:r>
              <a:rPr lang="da-DK" sz="1600" dirty="0" err="1" smtClean="0"/>
              <a:t>that</a:t>
            </a:r>
            <a:r>
              <a:rPr lang="da-DK" sz="1600" dirty="0" smtClean="0"/>
              <a:t> </a:t>
            </a:r>
            <a:r>
              <a:rPr lang="da-DK" sz="1600" dirty="0" err="1" smtClean="0"/>
              <a:t>they</a:t>
            </a:r>
            <a:r>
              <a:rPr lang="da-DK" sz="1600" dirty="0" smtClean="0"/>
              <a:t> rest on the </a:t>
            </a:r>
            <a:r>
              <a:rPr lang="da-DK" sz="1600" dirty="0" err="1" smtClean="0"/>
              <a:t>floor</a:t>
            </a:r>
            <a:r>
              <a:rPr lang="da-DK" sz="1600" dirty="0" smtClean="0"/>
              <a:t>…</a:t>
            </a:r>
            <a:endParaRPr lang="da-DK" sz="1600" dirty="0"/>
          </a:p>
        </p:txBody>
      </p:sp>
      <p:sp>
        <p:nvSpPr>
          <p:cNvPr id="15" name="press l"/>
          <p:cNvSpPr txBox="1">
            <a:spLocks/>
          </p:cNvSpPr>
          <p:nvPr/>
        </p:nvSpPr>
        <p:spPr>
          <a:xfrm>
            <a:off x="593682" y="4195437"/>
            <a:ext cx="2282868" cy="1116791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Press </a:t>
            </a:r>
            <a:r>
              <a:rPr lang="da-DK" sz="1600" b="1" i="1" dirty="0" smtClean="0"/>
              <a:t>L</a:t>
            </a:r>
            <a:r>
              <a:rPr lang="da-DK" sz="1600" dirty="0" smtClean="0"/>
              <a:t> to </a:t>
            </a:r>
            <a:r>
              <a:rPr lang="da-DK" sz="1600" dirty="0" err="1" smtClean="0"/>
              <a:t>get</a:t>
            </a:r>
            <a:r>
              <a:rPr lang="da-DK" sz="1600" dirty="0" smtClean="0"/>
              <a:t> a </a:t>
            </a:r>
            <a:r>
              <a:rPr lang="da-DK" sz="1600" dirty="0" err="1" smtClean="0"/>
              <a:t>left</a:t>
            </a:r>
            <a:r>
              <a:rPr lang="da-DK" sz="1600" dirty="0" smtClean="0"/>
              <a:t> </a:t>
            </a:r>
            <a:r>
              <a:rPr lang="da-DK" sz="1600" dirty="0" err="1" smtClean="0"/>
              <a:t>view</a:t>
            </a:r>
            <a:r>
              <a:rPr lang="da-DK" sz="1600" dirty="0" smtClean="0"/>
              <a:t>…if the </a:t>
            </a:r>
            <a:r>
              <a:rPr lang="da-DK" sz="1600" dirty="0" err="1" smtClean="0"/>
              <a:t>view</a:t>
            </a:r>
            <a:r>
              <a:rPr lang="da-DK" sz="1600" dirty="0" smtClean="0"/>
              <a:t> is in </a:t>
            </a:r>
            <a:r>
              <a:rPr lang="da-DK" sz="1600" i="1" dirty="0" err="1" smtClean="0"/>
              <a:t>shaded</a:t>
            </a:r>
            <a:r>
              <a:rPr lang="da-DK" sz="1600" dirty="0" smtClean="0"/>
              <a:t> mode, </a:t>
            </a:r>
            <a:r>
              <a:rPr lang="da-DK" sz="1600" dirty="0" err="1" smtClean="0"/>
              <a:t>press</a:t>
            </a:r>
            <a:r>
              <a:rPr lang="da-DK" sz="1600" dirty="0" smtClean="0"/>
              <a:t> </a:t>
            </a:r>
            <a:r>
              <a:rPr lang="da-DK" sz="1600" b="1" i="1" dirty="0" smtClean="0"/>
              <a:t>F3</a:t>
            </a:r>
            <a:r>
              <a:rPr lang="da-DK" sz="1600" dirty="0" smtClean="0"/>
              <a:t> to </a:t>
            </a:r>
            <a:r>
              <a:rPr lang="da-DK" sz="1600" dirty="0" err="1" smtClean="0"/>
              <a:t>get</a:t>
            </a:r>
            <a:r>
              <a:rPr lang="da-DK" sz="1600" dirty="0" smtClean="0"/>
              <a:t> wireframe back </a:t>
            </a:r>
            <a:r>
              <a:rPr lang="da-DK" sz="1600" dirty="0" err="1" smtClean="0"/>
              <a:t>again</a:t>
            </a:r>
            <a:endParaRPr lang="da-DK" sz="1600" dirty="0"/>
          </a:p>
        </p:txBody>
      </p:sp>
      <p:pic>
        <p:nvPicPr>
          <p:cNvPr id="3" name="front near billed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478" y="17652"/>
            <a:ext cx="12168000" cy="6840000"/>
          </a:xfrm>
          <a:prstGeom prst="rect">
            <a:avLst/>
          </a:prstGeom>
        </p:spPr>
      </p:pic>
      <p:pic>
        <p:nvPicPr>
          <p:cNvPr id="19" name="rundt studi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8406" y="9774"/>
            <a:ext cx="12168000" cy="6840000"/>
          </a:xfrm>
          <a:prstGeom prst="rect">
            <a:avLst/>
          </a:prstGeom>
        </p:spPr>
      </p:pic>
      <p:sp>
        <p:nvSpPr>
          <p:cNvPr id="11" name="press f"/>
          <p:cNvSpPr txBox="1">
            <a:spLocks/>
          </p:cNvSpPr>
          <p:nvPr/>
        </p:nvSpPr>
        <p:spPr>
          <a:xfrm>
            <a:off x="593683" y="409440"/>
            <a:ext cx="2498433" cy="64014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Now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 has to </a:t>
            </a:r>
            <a:r>
              <a:rPr lang="da-DK" sz="1600" dirty="0" err="1" smtClean="0"/>
              <a:t>be</a:t>
            </a:r>
            <a:r>
              <a:rPr lang="da-DK" sz="1600" dirty="0" smtClean="0"/>
              <a:t> </a:t>
            </a:r>
            <a:r>
              <a:rPr lang="da-DK" sz="1600" dirty="0" err="1" smtClean="0"/>
              <a:t>placed</a:t>
            </a:r>
            <a:r>
              <a:rPr lang="da-DK" sz="1600" dirty="0" smtClean="0"/>
              <a:t> at the right spot: Press </a:t>
            </a:r>
            <a:r>
              <a:rPr lang="da-DK" sz="1600" b="1" i="1" dirty="0" smtClean="0"/>
              <a:t>F</a:t>
            </a:r>
            <a:r>
              <a:rPr lang="da-DK" sz="1600" dirty="0" smtClean="0"/>
              <a:t> to </a:t>
            </a:r>
            <a:r>
              <a:rPr lang="da-DK" sz="1600" dirty="0" err="1" smtClean="0"/>
              <a:t>get</a:t>
            </a:r>
            <a:r>
              <a:rPr lang="da-DK" sz="1600" dirty="0" smtClean="0"/>
              <a:t> a front </a:t>
            </a:r>
            <a:r>
              <a:rPr lang="da-DK" sz="1600" dirty="0" err="1" smtClean="0"/>
              <a:t>view</a:t>
            </a:r>
            <a:r>
              <a:rPr lang="da-DK" sz="1600" dirty="0" smtClean="0"/>
              <a:t>…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66310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4" grpId="0" animBg="1"/>
      <p:bldP spid="1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225" y="16131"/>
            <a:ext cx="12168000" cy="6840000"/>
          </a:xfrm>
          <a:prstGeom prst="rect">
            <a:avLst/>
          </a:prstGeom>
        </p:spPr>
      </p:pic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7725600" y="3538618"/>
            <a:ext cx="2198329" cy="1080120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 smtClean="0"/>
              <a:t>Mr</a:t>
            </a:r>
            <a:r>
              <a:rPr lang="da-DK" sz="1600" dirty="0"/>
              <a:t>. </a:t>
            </a:r>
            <a:r>
              <a:rPr lang="da-DK" sz="1600" dirty="0" smtClean="0"/>
              <a:t>LEGO </a:t>
            </a:r>
            <a:r>
              <a:rPr lang="da-DK" sz="1600" dirty="0" err="1" smtClean="0"/>
              <a:t>now</a:t>
            </a:r>
            <a:r>
              <a:rPr lang="da-DK" sz="1600" dirty="0" smtClean="0"/>
              <a:t> </a:t>
            </a:r>
            <a:r>
              <a:rPr lang="da-DK" sz="1600" dirty="0"/>
              <a:t>stands on the </a:t>
            </a:r>
            <a:r>
              <a:rPr lang="da-DK" sz="1600" dirty="0" err="1" smtClean="0"/>
              <a:t>floor</a:t>
            </a:r>
            <a:r>
              <a:rPr lang="da-DK" sz="1600" dirty="0"/>
              <a:t> , </a:t>
            </a:r>
            <a:r>
              <a:rPr lang="da-DK" sz="1600" dirty="0" err="1"/>
              <a:t>placed</a:t>
            </a:r>
            <a:r>
              <a:rPr lang="da-DK" sz="1600" dirty="0"/>
              <a:t> in the </a:t>
            </a:r>
            <a:r>
              <a:rPr lang="da-DK" sz="1600" dirty="0" smtClean="0"/>
              <a:t>center</a:t>
            </a:r>
            <a:r>
              <a:rPr lang="da-DK" sz="1600" dirty="0"/>
              <a:t> </a:t>
            </a:r>
            <a:r>
              <a:rPr lang="da-DK" sz="1600" dirty="0" smtClean="0"/>
              <a:t>of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…</a:t>
            </a:r>
            <a:endParaRPr lang="da-DK" sz="1600" dirty="0"/>
          </a:p>
        </p:txBody>
      </p:sp>
      <p:sp>
        <p:nvSpPr>
          <p:cNvPr id="12" name="Titel 4"/>
          <p:cNvSpPr txBox="1">
            <a:spLocks/>
          </p:cNvSpPr>
          <p:nvPr/>
        </p:nvSpPr>
        <p:spPr>
          <a:xfrm>
            <a:off x="7725600" y="4801330"/>
            <a:ext cx="2198329" cy="93610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Select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, </a:t>
            </a:r>
            <a:r>
              <a:rPr lang="da-DK" sz="1600" dirty="0" err="1" smtClean="0"/>
              <a:t>rightclick</a:t>
            </a:r>
            <a:r>
              <a:rPr lang="da-DK" sz="1600" dirty="0" smtClean="0"/>
              <a:t> it and  </a:t>
            </a:r>
            <a:r>
              <a:rPr lang="da-DK" sz="1600" dirty="0" err="1" smtClean="0"/>
              <a:t>convert</a:t>
            </a:r>
            <a:r>
              <a:rPr lang="da-DK" sz="1600" dirty="0" smtClean="0"/>
              <a:t> it to a </a:t>
            </a:r>
            <a:r>
              <a:rPr lang="da-DK" sz="1600" i="1" dirty="0" smtClean="0"/>
              <a:t>Editable </a:t>
            </a:r>
            <a:r>
              <a:rPr lang="da-DK" sz="1600" i="1" dirty="0" err="1" smtClean="0"/>
              <a:t>Poly</a:t>
            </a:r>
            <a:r>
              <a:rPr lang="da-DK" sz="1600" i="1" dirty="0" smtClean="0"/>
              <a:t>…</a:t>
            </a:r>
            <a:endParaRPr lang="da-DK" sz="1600" i="1" dirty="0"/>
          </a:p>
        </p:txBody>
      </p:sp>
    </p:spTree>
    <p:extLst>
      <p:ext uri="{BB962C8B-B14F-4D97-AF65-F5344CB8AC3E}">
        <p14:creationId xmlns:p14="http://schemas.microsoft.com/office/powerpoint/2010/main" val="36904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664" y="10083"/>
            <a:ext cx="12168000" cy="6840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492952" y="3728152"/>
            <a:ext cx="1146988" cy="1749702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4"/>
          <p:cNvSpPr txBox="1">
            <a:spLocks/>
          </p:cNvSpPr>
          <p:nvPr/>
        </p:nvSpPr>
        <p:spPr>
          <a:xfrm>
            <a:off x="7725600" y="4801330"/>
            <a:ext cx="2198329" cy="93610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Select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, </a:t>
            </a:r>
            <a:r>
              <a:rPr lang="da-DK" sz="1600" dirty="0" err="1" smtClean="0"/>
              <a:t>rightclick</a:t>
            </a:r>
            <a:r>
              <a:rPr lang="da-DK" sz="1600" dirty="0" smtClean="0"/>
              <a:t> it and  </a:t>
            </a:r>
            <a:r>
              <a:rPr lang="da-DK" sz="1600" dirty="0" err="1" smtClean="0"/>
              <a:t>convert</a:t>
            </a:r>
            <a:r>
              <a:rPr lang="da-DK" sz="1600" dirty="0" smtClean="0"/>
              <a:t> it to a </a:t>
            </a:r>
            <a:r>
              <a:rPr lang="da-DK" sz="1600" i="1" dirty="0" smtClean="0">
                <a:solidFill>
                  <a:srgbClr val="C00000"/>
                </a:solidFill>
              </a:rPr>
              <a:t>Editable </a:t>
            </a:r>
            <a:r>
              <a:rPr lang="da-DK" sz="1600" i="1" dirty="0" err="1" smtClean="0">
                <a:solidFill>
                  <a:srgbClr val="C00000"/>
                </a:solidFill>
              </a:rPr>
              <a:t>Poly</a:t>
            </a:r>
            <a:r>
              <a:rPr lang="da-DK" sz="1600" i="1" dirty="0" smtClean="0"/>
              <a:t>…</a:t>
            </a:r>
            <a:endParaRPr lang="da-DK" sz="1600" i="1" dirty="0"/>
          </a:p>
        </p:txBody>
      </p:sp>
    </p:spTree>
    <p:extLst>
      <p:ext uri="{BB962C8B-B14F-4D97-AF65-F5344CB8AC3E}">
        <p14:creationId xmlns:p14="http://schemas.microsoft.com/office/powerpoint/2010/main" val="19209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" y="6974"/>
            <a:ext cx="12168000" cy="6840000"/>
          </a:xfrm>
          <a:prstGeom prst="rect">
            <a:avLst/>
          </a:prstGeom>
        </p:spPr>
      </p:pic>
      <p:pic>
        <p:nvPicPr>
          <p:cNvPr id="3" name="Picture 2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88115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437861" y="1772522"/>
            <a:ext cx="2952328" cy="962130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/>
              <a:t>If </a:t>
            </a: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press</a:t>
            </a:r>
            <a:r>
              <a:rPr lang="da-DK" sz="1600" dirty="0"/>
              <a:t> </a:t>
            </a:r>
            <a:r>
              <a:rPr lang="da-DK" sz="1600" b="1" i="1" dirty="0"/>
              <a:t>Alt + W </a:t>
            </a:r>
            <a:r>
              <a:rPr lang="da-DK" sz="1600" dirty="0"/>
              <a:t>all </a:t>
            </a:r>
            <a:r>
              <a:rPr lang="da-DK" sz="1600" dirty="0" err="1"/>
              <a:t>four</a:t>
            </a:r>
            <a:r>
              <a:rPr lang="da-DK" sz="1600" dirty="0"/>
              <a:t>  </a:t>
            </a:r>
            <a:r>
              <a:rPr lang="da-DK" sz="1600" dirty="0" err="1"/>
              <a:t>viewports</a:t>
            </a:r>
            <a:r>
              <a:rPr lang="da-DK" sz="1600" dirty="0"/>
              <a:t> </a:t>
            </a:r>
            <a:r>
              <a:rPr lang="da-DK" sz="1600" dirty="0" err="1"/>
              <a:t>will</a:t>
            </a:r>
            <a:r>
              <a:rPr lang="da-DK" sz="1600" dirty="0"/>
              <a:t> display. </a:t>
            </a:r>
            <a:r>
              <a:rPr lang="da-DK" sz="1600" dirty="0" smtClean="0"/>
              <a:t>The </a:t>
            </a:r>
            <a:r>
              <a:rPr lang="da-DK" sz="1600" dirty="0" err="1" smtClean="0"/>
              <a:t>viewports</a:t>
            </a:r>
            <a:r>
              <a:rPr lang="da-DK" sz="1600" dirty="0" smtClean="0"/>
              <a:t> </a:t>
            </a:r>
            <a:r>
              <a:rPr lang="da-DK" sz="1600" dirty="0" err="1" smtClean="0"/>
              <a:t>shown</a:t>
            </a:r>
            <a:r>
              <a:rPr lang="da-DK" sz="1600" dirty="0" smtClean="0"/>
              <a:t> </a:t>
            </a:r>
            <a:r>
              <a:rPr lang="da-DK" sz="1600" dirty="0" err="1" smtClean="0"/>
              <a:t>here</a:t>
            </a:r>
            <a:r>
              <a:rPr lang="da-DK" sz="1600" dirty="0" smtClean="0"/>
              <a:t> </a:t>
            </a:r>
            <a:r>
              <a:rPr lang="da-DK" sz="1600" dirty="0" err="1" smtClean="0"/>
              <a:t>happen</a:t>
            </a:r>
            <a:r>
              <a:rPr lang="da-DK" sz="1600" dirty="0" smtClean="0"/>
              <a:t> to in wireframe mode</a:t>
            </a:r>
            <a:endParaRPr lang="da-DK" sz="1600" dirty="0"/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3437861" y="2827085"/>
            <a:ext cx="2952328" cy="83051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in a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to </a:t>
            </a:r>
            <a:r>
              <a:rPr lang="da-DK" sz="1600" dirty="0" err="1" smtClean="0"/>
              <a:t>activate</a:t>
            </a:r>
            <a:r>
              <a:rPr lang="da-DK" sz="1600" dirty="0" smtClean="0"/>
              <a:t> it, and </a:t>
            </a:r>
            <a:r>
              <a:rPr lang="da-DK" sz="1600" dirty="0" err="1" smtClean="0"/>
              <a:t>press</a:t>
            </a:r>
            <a:r>
              <a:rPr lang="da-DK" sz="1600" dirty="0" smtClean="0"/>
              <a:t> </a:t>
            </a:r>
            <a:r>
              <a:rPr lang="da-DK" sz="1600" b="1" i="1" dirty="0" smtClean="0"/>
              <a:t>F3</a:t>
            </a:r>
            <a:r>
              <a:rPr lang="da-DK" sz="1600" dirty="0" smtClean="0"/>
              <a:t> to </a:t>
            </a:r>
            <a:r>
              <a:rPr lang="da-DK" sz="1600" dirty="0" err="1" smtClean="0"/>
              <a:t>enter</a:t>
            </a:r>
            <a:r>
              <a:rPr lang="da-DK" sz="1600" dirty="0" smtClean="0"/>
              <a:t> </a:t>
            </a:r>
            <a:r>
              <a:rPr lang="da-DK" sz="1600" dirty="0" err="1" smtClean="0"/>
              <a:t>shaded</a:t>
            </a:r>
            <a:r>
              <a:rPr lang="da-DK" sz="1600" dirty="0" smtClean="0"/>
              <a:t> mode. </a:t>
            </a:r>
            <a:r>
              <a:rPr lang="da-DK" sz="1600" dirty="0" err="1" smtClean="0"/>
              <a:t>Repeat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other</a:t>
            </a:r>
            <a:r>
              <a:rPr lang="da-DK" sz="1600" dirty="0" smtClean="0"/>
              <a:t> 3 </a:t>
            </a:r>
            <a:r>
              <a:rPr lang="da-DK" sz="1600" dirty="0" err="1" smtClean="0"/>
              <a:t>viewports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5603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504" y="10352"/>
            <a:ext cx="12168000" cy="6840000"/>
          </a:xfrm>
          <a:prstGeom prst="rect">
            <a:avLst/>
          </a:prstGeom>
        </p:spPr>
      </p:pic>
      <p:pic>
        <p:nvPicPr>
          <p:cNvPr id="3" name="Picture 2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88115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437861" y="1772522"/>
            <a:ext cx="2952328" cy="962130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/>
              <a:t>If </a:t>
            </a: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press</a:t>
            </a:r>
            <a:r>
              <a:rPr lang="da-DK" sz="1600" dirty="0"/>
              <a:t> </a:t>
            </a:r>
            <a:r>
              <a:rPr lang="da-DK" sz="1600" b="1" i="1" dirty="0"/>
              <a:t>Alt + W </a:t>
            </a:r>
            <a:r>
              <a:rPr lang="da-DK" sz="1600" dirty="0"/>
              <a:t>all </a:t>
            </a:r>
            <a:r>
              <a:rPr lang="da-DK" sz="1600" dirty="0" err="1"/>
              <a:t>four</a:t>
            </a:r>
            <a:r>
              <a:rPr lang="da-DK" sz="1600" dirty="0"/>
              <a:t>  </a:t>
            </a:r>
            <a:r>
              <a:rPr lang="da-DK" sz="1600" dirty="0" err="1"/>
              <a:t>viewports</a:t>
            </a:r>
            <a:r>
              <a:rPr lang="da-DK" sz="1600" dirty="0"/>
              <a:t> </a:t>
            </a:r>
            <a:r>
              <a:rPr lang="da-DK" sz="1600" dirty="0" err="1"/>
              <a:t>will</a:t>
            </a:r>
            <a:r>
              <a:rPr lang="da-DK" sz="1600" dirty="0"/>
              <a:t> display. </a:t>
            </a:r>
            <a:r>
              <a:rPr lang="da-DK" sz="1600" dirty="0" smtClean="0"/>
              <a:t>The </a:t>
            </a:r>
            <a:r>
              <a:rPr lang="da-DK" sz="1600" dirty="0" err="1" smtClean="0"/>
              <a:t>viewports</a:t>
            </a:r>
            <a:r>
              <a:rPr lang="da-DK" sz="1600" dirty="0" smtClean="0"/>
              <a:t> </a:t>
            </a:r>
            <a:r>
              <a:rPr lang="da-DK" sz="1600" dirty="0" err="1" smtClean="0"/>
              <a:t>shown</a:t>
            </a:r>
            <a:r>
              <a:rPr lang="da-DK" sz="1600" dirty="0" smtClean="0"/>
              <a:t> </a:t>
            </a:r>
            <a:r>
              <a:rPr lang="da-DK" sz="1600" dirty="0" err="1" smtClean="0"/>
              <a:t>here</a:t>
            </a:r>
            <a:r>
              <a:rPr lang="da-DK" sz="1600" dirty="0" smtClean="0"/>
              <a:t> </a:t>
            </a:r>
            <a:r>
              <a:rPr lang="da-DK" sz="1600" dirty="0" err="1" smtClean="0"/>
              <a:t>happen</a:t>
            </a:r>
            <a:r>
              <a:rPr lang="da-DK" sz="1600" dirty="0" smtClean="0"/>
              <a:t> to </a:t>
            </a:r>
            <a:r>
              <a:rPr lang="da-DK" sz="1600" dirty="0" err="1" smtClean="0"/>
              <a:t>be</a:t>
            </a:r>
            <a:r>
              <a:rPr lang="da-DK" sz="1600" dirty="0" smtClean="0"/>
              <a:t> in wireframe mode</a:t>
            </a:r>
            <a:endParaRPr lang="da-DK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802168" y="3797876"/>
            <a:ext cx="803305" cy="201557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4"/>
          <p:cNvSpPr txBox="1">
            <a:spLocks/>
          </p:cNvSpPr>
          <p:nvPr/>
        </p:nvSpPr>
        <p:spPr>
          <a:xfrm>
            <a:off x="3437861" y="3797876"/>
            <a:ext cx="2952328" cy="69894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Viewports</a:t>
            </a:r>
            <a:r>
              <a:rPr lang="da-DK" sz="1600" dirty="0" smtClean="0"/>
              <a:t> </a:t>
            </a:r>
            <a:r>
              <a:rPr lang="da-DK" sz="1600" dirty="0" err="1" smtClean="0"/>
              <a:t>are</a:t>
            </a:r>
            <a:r>
              <a:rPr lang="da-DK" sz="1600" dirty="0" smtClean="0"/>
              <a:t> </a:t>
            </a:r>
            <a:r>
              <a:rPr lang="da-DK" sz="1600" dirty="0" err="1" smtClean="0"/>
              <a:t>now</a:t>
            </a:r>
            <a:r>
              <a:rPr lang="da-DK" sz="1600" dirty="0" smtClean="0"/>
              <a:t> </a:t>
            </a:r>
            <a:r>
              <a:rPr lang="da-DK" sz="1600" dirty="0" err="1" smtClean="0"/>
              <a:t>shaded</a:t>
            </a:r>
            <a:r>
              <a:rPr lang="da-DK" sz="1600" dirty="0" smtClean="0"/>
              <a:t>. The </a:t>
            </a:r>
            <a:r>
              <a:rPr lang="da-DK" sz="1600" i="1" dirty="0" err="1" smtClean="0"/>
              <a:t>Perspective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is made the </a:t>
            </a:r>
            <a:r>
              <a:rPr lang="da-DK" sz="1600" dirty="0" err="1" smtClean="0"/>
              <a:t>active</a:t>
            </a:r>
            <a:r>
              <a:rPr lang="da-DK" sz="1600" dirty="0" smtClean="0"/>
              <a:t> </a:t>
            </a:r>
            <a:r>
              <a:rPr lang="da-DK" sz="1600" dirty="0" err="1" smtClean="0"/>
              <a:t>one</a:t>
            </a:r>
            <a:r>
              <a:rPr lang="da-DK" sz="1600" dirty="0"/>
              <a:t>.</a:t>
            </a:r>
          </a:p>
        </p:txBody>
      </p:sp>
      <p:sp>
        <p:nvSpPr>
          <p:cNvPr id="13" name="Titel 4"/>
          <p:cNvSpPr txBox="1">
            <a:spLocks/>
          </p:cNvSpPr>
          <p:nvPr/>
        </p:nvSpPr>
        <p:spPr>
          <a:xfrm>
            <a:off x="3437861" y="2827085"/>
            <a:ext cx="2952328" cy="83051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in a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to </a:t>
            </a:r>
            <a:r>
              <a:rPr lang="da-DK" sz="1600" dirty="0" err="1" smtClean="0"/>
              <a:t>activate</a:t>
            </a:r>
            <a:r>
              <a:rPr lang="da-DK" sz="1600" dirty="0" smtClean="0"/>
              <a:t> it(the </a:t>
            </a:r>
            <a:r>
              <a:rPr lang="da-DK" sz="1600" dirty="0" err="1" smtClean="0"/>
              <a:t>edge</a:t>
            </a:r>
            <a:r>
              <a:rPr lang="da-DK" sz="1600" dirty="0" smtClean="0"/>
              <a:t> </a:t>
            </a:r>
            <a:r>
              <a:rPr lang="da-DK" sz="1600" dirty="0" err="1" smtClean="0"/>
              <a:t>changes</a:t>
            </a:r>
            <a:r>
              <a:rPr lang="da-DK" sz="1600" dirty="0" smtClean="0"/>
              <a:t> </a:t>
            </a:r>
            <a:r>
              <a:rPr lang="da-DK" sz="1600" dirty="0" err="1" smtClean="0"/>
              <a:t>color</a:t>
            </a:r>
            <a:r>
              <a:rPr lang="da-DK" sz="1600" dirty="0" smtClean="0"/>
              <a:t>), and </a:t>
            </a:r>
            <a:r>
              <a:rPr lang="da-DK" sz="1600" dirty="0" err="1" smtClean="0"/>
              <a:t>press</a:t>
            </a:r>
            <a:r>
              <a:rPr lang="da-DK" sz="1600" dirty="0" smtClean="0"/>
              <a:t> </a:t>
            </a:r>
            <a:r>
              <a:rPr lang="da-DK" sz="1600" b="1" i="1" dirty="0" smtClean="0"/>
              <a:t>F3</a:t>
            </a:r>
            <a:r>
              <a:rPr lang="da-DK" sz="1600" dirty="0" smtClean="0"/>
              <a:t> to </a:t>
            </a:r>
            <a:r>
              <a:rPr lang="da-DK" sz="1600" dirty="0" err="1" smtClean="0"/>
              <a:t>enter</a:t>
            </a:r>
            <a:r>
              <a:rPr lang="da-DK" sz="1600" dirty="0" smtClean="0"/>
              <a:t> </a:t>
            </a:r>
            <a:r>
              <a:rPr lang="da-DK" sz="1600" dirty="0" err="1" smtClean="0"/>
              <a:t>shaded</a:t>
            </a:r>
            <a:r>
              <a:rPr lang="da-DK" sz="1600" dirty="0" smtClean="0"/>
              <a:t> mode. </a:t>
            </a:r>
            <a:r>
              <a:rPr lang="da-DK" sz="1600" dirty="0" err="1" smtClean="0"/>
              <a:t>Repeat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other</a:t>
            </a:r>
            <a:r>
              <a:rPr lang="da-DK" sz="1600" dirty="0" smtClean="0"/>
              <a:t> 3 </a:t>
            </a:r>
            <a:r>
              <a:rPr lang="da-DK" sz="1600" dirty="0" err="1" smtClean="0"/>
              <a:t>viewports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4780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407" y="9375"/>
            <a:ext cx="12168000" cy="6840000"/>
          </a:xfrm>
          <a:prstGeom prst="rect">
            <a:avLst/>
          </a:prstGeom>
        </p:spPr>
      </p:pic>
      <p:pic>
        <p:nvPicPr>
          <p:cNvPr id="3" name="Picture 2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88115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437861" y="1772522"/>
            <a:ext cx="2952328" cy="962130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/>
              <a:t>If </a:t>
            </a: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press</a:t>
            </a:r>
            <a:r>
              <a:rPr lang="da-DK" sz="1600" dirty="0"/>
              <a:t> </a:t>
            </a:r>
            <a:r>
              <a:rPr lang="da-DK" sz="1600" b="1" i="1" dirty="0"/>
              <a:t>Alt + W </a:t>
            </a:r>
            <a:r>
              <a:rPr lang="da-DK" sz="1600" dirty="0"/>
              <a:t>all </a:t>
            </a:r>
            <a:r>
              <a:rPr lang="da-DK" sz="1600" dirty="0" err="1"/>
              <a:t>four</a:t>
            </a:r>
            <a:r>
              <a:rPr lang="da-DK" sz="1600" dirty="0"/>
              <a:t>  </a:t>
            </a:r>
            <a:r>
              <a:rPr lang="da-DK" sz="1600" dirty="0" err="1"/>
              <a:t>viewports</a:t>
            </a:r>
            <a:r>
              <a:rPr lang="da-DK" sz="1600" dirty="0"/>
              <a:t> </a:t>
            </a:r>
            <a:r>
              <a:rPr lang="da-DK" sz="1600" dirty="0" err="1"/>
              <a:t>will</a:t>
            </a:r>
            <a:r>
              <a:rPr lang="da-DK" sz="1600" dirty="0"/>
              <a:t> display. </a:t>
            </a:r>
            <a:r>
              <a:rPr lang="da-DK" sz="1600" dirty="0" smtClean="0"/>
              <a:t>The </a:t>
            </a:r>
            <a:r>
              <a:rPr lang="da-DK" sz="1600" dirty="0" err="1" smtClean="0"/>
              <a:t>viewports</a:t>
            </a:r>
            <a:r>
              <a:rPr lang="da-DK" sz="1600" dirty="0" smtClean="0"/>
              <a:t> </a:t>
            </a:r>
            <a:r>
              <a:rPr lang="da-DK" sz="1600" dirty="0" err="1" smtClean="0"/>
              <a:t>shown</a:t>
            </a:r>
            <a:r>
              <a:rPr lang="da-DK" sz="1600" dirty="0" smtClean="0"/>
              <a:t> </a:t>
            </a:r>
            <a:r>
              <a:rPr lang="da-DK" sz="1600" dirty="0" err="1" smtClean="0"/>
              <a:t>here</a:t>
            </a:r>
            <a:r>
              <a:rPr lang="da-DK" sz="1600" dirty="0" smtClean="0"/>
              <a:t> </a:t>
            </a:r>
            <a:r>
              <a:rPr lang="da-DK" sz="1600" dirty="0" err="1" smtClean="0"/>
              <a:t>happens</a:t>
            </a:r>
            <a:r>
              <a:rPr lang="da-DK" sz="1600" dirty="0" smtClean="0"/>
              <a:t> to </a:t>
            </a:r>
            <a:r>
              <a:rPr lang="da-DK" sz="1600" dirty="0" err="1" smtClean="0"/>
              <a:t>be</a:t>
            </a:r>
            <a:r>
              <a:rPr lang="da-DK" sz="1600" dirty="0" smtClean="0"/>
              <a:t> in wireframe mode</a:t>
            </a:r>
            <a:endParaRPr lang="da-DK" sz="1600" dirty="0"/>
          </a:p>
        </p:txBody>
      </p:sp>
      <p:sp>
        <p:nvSpPr>
          <p:cNvPr id="12" name="Titel 4"/>
          <p:cNvSpPr txBox="1">
            <a:spLocks/>
          </p:cNvSpPr>
          <p:nvPr/>
        </p:nvSpPr>
        <p:spPr>
          <a:xfrm>
            <a:off x="3437861" y="3797876"/>
            <a:ext cx="2952328" cy="82840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Viewports</a:t>
            </a:r>
            <a:r>
              <a:rPr lang="da-DK" sz="1600" dirty="0" smtClean="0"/>
              <a:t> </a:t>
            </a:r>
            <a:r>
              <a:rPr lang="da-DK" sz="1600" dirty="0" err="1" smtClean="0"/>
              <a:t>are</a:t>
            </a:r>
            <a:r>
              <a:rPr lang="da-DK" sz="1600" dirty="0" smtClean="0"/>
              <a:t> </a:t>
            </a:r>
            <a:r>
              <a:rPr lang="da-DK" sz="1600" dirty="0" err="1" smtClean="0"/>
              <a:t>now</a:t>
            </a:r>
            <a:r>
              <a:rPr lang="da-DK" sz="1600" dirty="0" smtClean="0"/>
              <a:t> </a:t>
            </a:r>
            <a:r>
              <a:rPr lang="da-DK" sz="1600" dirty="0" err="1" smtClean="0"/>
              <a:t>shaded</a:t>
            </a:r>
            <a:r>
              <a:rPr lang="da-DK" sz="1600" dirty="0" smtClean="0"/>
              <a:t>. The </a:t>
            </a:r>
            <a:r>
              <a:rPr lang="da-DK" sz="1600" i="1" dirty="0" err="1" smtClean="0"/>
              <a:t>Perspective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is made the </a:t>
            </a:r>
            <a:r>
              <a:rPr lang="da-DK" sz="1600" dirty="0" err="1" smtClean="0"/>
              <a:t>active</a:t>
            </a:r>
            <a:r>
              <a:rPr lang="da-DK" sz="1600" dirty="0" smtClean="0"/>
              <a:t> </a:t>
            </a:r>
            <a:r>
              <a:rPr lang="da-DK" sz="1600" dirty="0" err="1" smtClean="0"/>
              <a:t>one</a:t>
            </a:r>
            <a:r>
              <a:rPr lang="da-DK" sz="1600" dirty="0" smtClean="0"/>
              <a:t>. 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Now, </a:t>
            </a:r>
            <a:r>
              <a:rPr lang="da-DK" sz="1600" dirty="0" err="1" smtClean="0"/>
              <a:t>select</a:t>
            </a:r>
            <a:r>
              <a:rPr lang="da-DK" sz="1600" dirty="0" smtClean="0"/>
              <a:t>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…</a:t>
            </a:r>
            <a:endParaRPr lang="da-DK" sz="1600" dirty="0"/>
          </a:p>
        </p:txBody>
      </p:sp>
      <p:sp>
        <p:nvSpPr>
          <p:cNvPr id="13" name="Titel 4"/>
          <p:cNvSpPr txBox="1">
            <a:spLocks/>
          </p:cNvSpPr>
          <p:nvPr/>
        </p:nvSpPr>
        <p:spPr>
          <a:xfrm>
            <a:off x="3437861" y="2827085"/>
            <a:ext cx="2952328" cy="83051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in a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to </a:t>
            </a:r>
            <a:r>
              <a:rPr lang="da-DK" sz="1600" dirty="0" err="1" smtClean="0"/>
              <a:t>activate</a:t>
            </a:r>
            <a:r>
              <a:rPr lang="da-DK" sz="1600" dirty="0" smtClean="0"/>
              <a:t> it(the </a:t>
            </a:r>
            <a:r>
              <a:rPr lang="da-DK" sz="1600" dirty="0" err="1" smtClean="0"/>
              <a:t>edge</a:t>
            </a:r>
            <a:r>
              <a:rPr lang="da-DK" sz="1600" dirty="0" smtClean="0"/>
              <a:t> </a:t>
            </a:r>
            <a:r>
              <a:rPr lang="da-DK" sz="1600" dirty="0" err="1" smtClean="0"/>
              <a:t>changes</a:t>
            </a:r>
            <a:r>
              <a:rPr lang="da-DK" sz="1600" dirty="0" smtClean="0"/>
              <a:t> </a:t>
            </a:r>
            <a:r>
              <a:rPr lang="da-DK" sz="1600" dirty="0" err="1" smtClean="0"/>
              <a:t>color</a:t>
            </a:r>
            <a:r>
              <a:rPr lang="da-DK" sz="1600" dirty="0" smtClean="0"/>
              <a:t>), and </a:t>
            </a:r>
            <a:r>
              <a:rPr lang="da-DK" sz="1600" dirty="0" err="1" smtClean="0"/>
              <a:t>press</a:t>
            </a:r>
            <a:r>
              <a:rPr lang="da-DK" sz="1600" dirty="0" smtClean="0"/>
              <a:t> </a:t>
            </a:r>
            <a:r>
              <a:rPr lang="da-DK" sz="1600" b="1" i="1" dirty="0" smtClean="0"/>
              <a:t>F3</a:t>
            </a:r>
            <a:r>
              <a:rPr lang="da-DK" sz="1600" dirty="0" smtClean="0"/>
              <a:t> to </a:t>
            </a:r>
            <a:r>
              <a:rPr lang="da-DK" sz="1600" dirty="0" err="1" smtClean="0"/>
              <a:t>enter</a:t>
            </a:r>
            <a:r>
              <a:rPr lang="da-DK" sz="1600" dirty="0" smtClean="0"/>
              <a:t> </a:t>
            </a:r>
            <a:r>
              <a:rPr lang="da-DK" sz="1600" dirty="0" err="1" smtClean="0"/>
              <a:t>shaded</a:t>
            </a:r>
            <a:r>
              <a:rPr lang="da-DK" sz="1600" dirty="0" smtClean="0"/>
              <a:t> mode. </a:t>
            </a:r>
            <a:r>
              <a:rPr lang="da-DK" sz="1600" dirty="0" err="1" smtClean="0"/>
              <a:t>Repeat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other</a:t>
            </a:r>
            <a:r>
              <a:rPr lang="da-DK" sz="1600" dirty="0" smtClean="0"/>
              <a:t> 3 </a:t>
            </a:r>
            <a:r>
              <a:rPr lang="da-DK" sz="1600" dirty="0" err="1" smtClean="0"/>
              <a:t>viewports</a:t>
            </a:r>
            <a:endParaRPr lang="da-DK" sz="1600" dirty="0"/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3437861" y="4727663"/>
            <a:ext cx="2952328" cy="33095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Select the </a:t>
            </a:r>
            <a:r>
              <a:rPr lang="da-DK" sz="1600" i="1" dirty="0" smtClean="0">
                <a:solidFill>
                  <a:srgbClr val="C00000"/>
                </a:solidFill>
              </a:rPr>
              <a:t>Polygon </a:t>
            </a:r>
            <a:r>
              <a:rPr lang="da-DK" sz="1600" i="1" dirty="0" err="1" smtClean="0">
                <a:solidFill>
                  <a:srgbClr val="C00000"/>
                </a:solidFill>
              </a:rPr>
              <a:t>level</a:t>
            </a:r>
            <a:r>
              <a:rPr lang="da-DK" sz="1600" i="1" dirty="0" smtClean="0"/>
              <a:t>…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15527" y="3016665"/>
            <a:ext cx="4213077" cy="1751888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0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" y="9375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437861" y="1772522"/>
            <a:ext cx="2952328" cy="962130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/>
              <a:t>If </a:t>
            </a: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press</a:t>
            </a:r>
            <a:r>
              <a:rPr lang="da-DK" sz="1600" dirty="0"/>
              <a:t> </a:t>
            </a:r>
            <a:r>
              <a:rPr lang="da-DK" sz="1600" b="1" i="1" dirty="0"/>
              <a:t>Alt + W </a:t>
            </a:r>
            <a:r>
              <a:rPr lang="da-DK" sz="1600" dirty="0"/>
              <a:t>all </a:t>
            </a:r>
            <a:r>
              <a:rPr lang="da-DK" sz="1600" dirty="0" err="1"/>
              <a:t>four</a:t>
            </a:r>
            <a:r>
              <a:rPr lang="da-DK" sz="1600" dirty="0"/>
              <a:t>  </a:t>
            </a:r>
            <a:r>
              <a:rPr lang="da-DK" sz="1600" dirty="0" err="1"/>
              <a:t>viewports</a:t>
            </a:r>
            <a:r>
              <a:rPr lang="da-DK" sz="1600" dirty="0"/>
              <a:t> </a:t>
            </a:r>
            <a:r>
              <a:rPr lang="da-DK" sz="1600" dirty="0" err="1"/>
              <a:t>will</a:t>
            </a:r>
            <a:r>
              <a:rPr lang="da-DK" sz="1600" dirty="0"/>
              <a:t> display. </a:t>
            </a:r>
            <a:r>
              <a:rPr lang="da-DK" sz="1600" dirty="0" smtClean="0"/>
              <a:t>The </a:t>
            </a:r>
            <a:r>
              <a:rPr lang="da-DK" sz="1600" dirty="0" err="1" smtClean="0"/>
              <a:t>viewports</a:t>
            </a:r>
            <a:r>
              <a:rPr lang="da-DK" sz="1600" dirty="0" smtClean="0"/>
              <a:t> </a:t>
            </a:r>
            <a:r>
              <a:rPr lang="da-DK" sz="1600" dirty="0" err="1" smtClean="0"/>
              <a:t>shown</a:t>
            </a:r>
            <a:r>
              <a:rPr lang="da-DK" sz="1600" dirty="0" smtClean="0"/>
              <a:t> </a:t>
            </a:r>
            <a:r>
              <a:rPr lang="da-DK" sz="1600" dirty="0" err="1" smtClean="0"/>
              <a:t>here</a:t>
            </a:r>
            <a:r>
              <a:rPr lang="da-DK" sz="1600" dirty="0" smtClean="0"/>
              <a:t> </a:t>
            </a:r>
            <a:r>
              <a:rPr lang="da-DK" sz="1600" dirty="0" err="1" smtClean="0"/>
              <a:t>happens</a:t>
            </a:r>
            <a:r>
              <a:rPr lang="da-DK" sz="1600" dirty="0" smtClean="0"/>
              <a:t> to </a:t>
            </a:r>
            <a:r>
              <a:rPr lang="da-DK" sz="1600" dirty="0" err="1" smtClean="0"/>
              <a:t>be</a:t>
            </a:r>
            <a:r>
              <a:rPr lang="da-DK" sz="1600" dirty="0" smtClean="0"/>
              <a:t> in wireframe mode</a:t>
            </a:r>
            <a:endParaRPr lang="da-DK" sz="1600" dirty="0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867" y="17172"/>
            <a:ext cx="12168000" cy="6840000"/>
          </a:xfrm>
          <a:prstGeom prst="rect">
            <a:avLst/>
          </a:prstGeom>
        </p:spPr>
      </p:pic>
      <p:sp>
        <p:nvSpPr>
          <p:cNvPr id="12" name="Titel 4"/>
          <p:cNvSpPr txBox="1">
            <a:spLocks/>
          </p:cNvSpPr>
          <p:nvPr/>
        </p:nvSpPr>
        <p:spPr>
          <a:xfrm>
            <a:off x="3437861" y="3797876"/>
            <a:ext cx="2952328" cy="81895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Viewports</a:t>
            </a:r>
            <a:r>
              <a:rPr lang="da-DK" sz="1600" dirty="0" smtClean="0"/>
              <a:t> </a:t>
            </a:r>
            <a:r>
              <a:rPr lang="da-DK" sz="1600" dirty="0" err="1" smtClean="0"/>
              <a:t>are</a:t>
            </a:r>
            <a:r>
              <a:rPr lang="da-DK" sz="1600" dirty="0" smtClean="0"/>
              <a:t> </a:t>
            </a:r>
            <a:r>
              <a:rPr lang="da-DK" sz="1600" dirty="0" err="1" smtClean="0"/>
              <a:t>now</a:t>
            </a:r>
            <a:r>
              <a:rPr lang="da-DK" sz="1600" dirty="0" smtClean="0"/>
              <a:t> </a:t>
            </a:r>
            <a:r>
              <a:rPr lang="da-DK" sz="1600" dirty="0" err="1" smtClean="0"/>
              <a:t>shaded</a:t>
            </a:r>
            <a:r>
              <a:rPr lang="da-DK" sz="1600" dirty="0" smtClean="0"/>
              <a:t>. The </a:t>
            </a:r>
            <a:r>
              <a:rPr lang="da-DK" sz="1600" i="1" dirty="0" err="1" smtClean="0"/>
              <a:t>Perspective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is made the </a:t>
            </a:r>
            <a:r>
              <a:rPr lang="da-DK" sz="1600" dirty="0" err="1" smtClean="0"/>
              <a:t>active</a:t>
            </a:r>
            <a:r>
              <a:rPr lang="da-DK" sz="1600" dirty="0" smtClean="0"/>
              <a:t> </a:t>
            </a:r>
            <a:r>
              <a:rPr lang="da-DK" sz="1600" dirty="0" err="1" smtClean="0"/>
              <a:t>one</a:t>
            </a:r>
            <a:r>
              <a:rPr lang="da-DK" sz="1600" dirty="0" smtClean="0"/>
              <a:t>. 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Now, </a:t>
            </a:r>
            <a:r>
              <a:rPr lang="da-DK" sz="1600" dirty="0" err="1" smtClean="0"/>
              <a:t>select</a:t>
            </a:r>
            <a:r>
              <a:rPr lang="da-DK" sz="1600" dirty="0" smtClean="0"/>
              <a:t>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…</a:t>
            </a:r>
            <a:endParaRPr lang="da-DK" sz="1600" dirty="0"/>
          </a:p>
        </p:txBody>
      </p:sp>
      <p:sp>
        <p:nvSpPr>
          <p:cNvPr id="13" name="Titel 4"/>
          <p:cNvSpPr txBox="1">
            <a:spLocks/>
          </p:cNvSpPr>
          <p:nvPr/>
        </p:nvSpPr>
        <p:spPr>
          <a:xfrm>
            <a:off x="3437861" y="2827085"/>
            <a:ext cx="2952328" cy="83051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in a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to </a:t>
            </a:r>
            <a:r>
              <a:rPr lang="da-DK" sz="1600" dirty="0" err="1" smtClean="0"/>
              <a:t>activate</a:t>
            </a:r>
            <a:r>
              <a:rPr lang="da-DK" sz="1600" dirty="0" smtClean="0"/>
              <a:t> it(the </a:t>
            </a:r>
            <a:r>
              <a:rPr lang="da-DK" sz="1600" dirty="0" err="1" smtClean="0"/>
              <a:t>edge</a:t>
            </a:r>
            <a:r>
              <a:rPr lang="da-DK" sz="1600" dirty="0" smtClean="0"/>
              <a:t> </a:t>
            </a:r>
            <a:r>
              <a:rPr lang="da-DK" sz="1600" dirty="0" err="1" smtClean="0"/>
              <a:t>changes</a:t>
            </a:r>
            <a:r>
              <a:rPr lang="da-DK" sz="1600" dirty="0" smtClean="0"/>
              <a:t> </a:t>
            </a:r>
            <a:r>
              <a:rPr lang="da-DK" sz="1600" dirty="0" err="1" smtClean="0"/>
              <a:t>color</a:t>
            </a:r>
            <a:r>
              <a:rPr lang="da-DK" sz="1600" dirty="0" smtClean="0"/>
              <a:t>), and </a:t>
            </a:r>
            <a:r>
              <a:rPr lang="da-DK" sz="1600" dirty="0" err="1" smtClean="0"/>
              <a:t>press</a:t>
            </a:r>
            <a:r>
              <a:rPr lang="da-DK" sz="1600" dirty="0" smtClean="0"/>
              <a:t> </a:t>
            </a:r>
            <a:r>
              <a:rPr lang="da-DK" sz="1600" b="1" i="1" dirty="0" smtClean="0"/>
              <a:t>F3</a:t>
            </a:r>
            <a:r>
              <a:rPr lang="da-DK" sz="1600" dirty="0" smtClean="0"/>
              <a:t> to </a:t>
            </a:r>
            <a:r>
              <a:rPr lang="da-DK" sz="1600" dirty="0" err="1" smtClean="0"/>
              <a:t>enter</a:t>
            </a:r>
            <a:r>
              <a:rPr lang="da-DK" sz="1600" dirty="0" smtClean="0"/>
              <a:t> </a:t>
            </a:r>
            <a:r>
              <a:rPr lang="da-DK" sz="1600" dirty="0" err="1" smtClean="0"/>
              <a:t>shaded</a:t>
            </a:r>
            <a:r>
              <a:rPr lang="da-DK" sz="1600" dirty="0" smtClean="0"/>
              <a:t> mode. </a:t>
            </a:r>
            <a:r>
              <a:rPr lang="da-DK" sz="1600" dirty="0" err="1" smtClean="0"/>
              <a:t>Repeat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other</a:t>
            </a:r>
            <a:r>
              <a:rPr lang="da-DK" sz="1600" dirty="0" smtClean="0"/>
              <a:t> 3 </a:t>
            </a:r>
            <a:r>
              <a:rPr lang="da-DK" sz="1600" dirty="0" err="1" smtClean="0"/>
              <a:t>viewports</a:t>
            </a:r>
            <a:endParaRPr lang="da-DK" sz="1600" dirty="0"/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3437861" y="4667375"/>
            <a:ext cx="2952328" cy="67975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Select the </a:t>
            </a:r>
            <a:r>
              <a:rPr lang="da-DK" sz="1600" i="1" dirty="0" smtClean="0">
                <a:solidFill>
                  <a:srgbClr val="C00000"/>
                </a:solidFill>
              </a:rPr>
              <a:t>Polygon </a:t>
            </a:r>
            <a:r>
              <a:rPr lang="da-DK" sz="1600" i="1" dirty="0" err="1" smtClean="0">
                <a:solidFill>
                  <a:srgbClr val="C00000"/>
                </a:solidFill>
              </a:rPr>
              <a:t>level</a:t>
            </a:r>
            <a:r>
              <a:rPr lang="da-DK" sz="1600" i="1" dirty="0" smtClean="0"/>
              <a:t>… 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Select all the </a:t>
            </a:r>
            <a:r>
              <a:rPr lang="da-DK" sz="1600" dirty="0" err="1" smtClean="0"/>
              <a:t>faces</a:t>
            </a:r>
            <a:r>
              <a:rPr lang="da-DK" sz="1600" dirty="0" smtClean="0"/>
              <a:t> on the cylinder (</a:t>
            </a:r>
            <a:r>
              <a:rPr lang="da-DK" sz="1600" i="1" dirty="0" err="1" smtClean="0"/>
              <a:t>Ctrl</a:t>
            </a:r>
            <a:r>
              <a:rPr lang="da-DK" sz="1600" i="1" dirty="0" smtClean="0"/>
              <a:t> + A</a:t>
            </a:r>
            <a:r>
              <a:rPr lang="da-DK" sz="1600" dirty="0" smtClean="0"/>
              <a:t>)…</a:t>
            </a:r>
            <a:endParaRPr lang="da-DK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30767" y="3016665"/>
            <a:ext cx="4213077" cy="1751888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mooth"/>
          <p:cNvSpPr txBox="1">
            <a:spLocks/>
          </p:cNvSpPr>
          <p:nvPr/>
        </p:nvSpPr>
        <p:spPr>
          <a:xfrm>
            <a:off x="3437861" y="5392539"/>
            <a:ext cx="2952328" cy="67975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Select the </a:t>
            </a:r>
            <a:r>
              <a:rPr lang="da-DK" sz="1600" i="1" dirty="0" smtClean="0">
                <a:solidFill>
                  <a:srgbClr val="0070C0"/>
                </a:solidFill>
              </a:rPr>
              <a:t>Auto </a:t>
            </a:r>
            <a:r>
              <a:rPr lang="da-DK" sz="1600" i="1" dirty="0" err="1" smtClean="0">
                <a:solidFill>
                  <a:srgbClr val="0070C0"/>
                </a:solidFill>
              </a:rPr>
              <a:t>Smooth</a:t>
            </a:r>
            <a:r>
              <a:rPr lang="da-DK" sz="1600" i="1" dirty="0" smtClean="0"/>
              <a:t>… 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This</a:t>
            </a:r>
            <a:r>
              <a:rPr lang="da-DK" sz="1600" i="1" dirty="0" smtClean="0"/>
              <a:t> </a:t>
            </a:r>
            <a:r>
              <a:rPr lang="da-DK" sz="1600" dirty="0" err="1"/>
              <a:t>will</a:t>
            </a:r>
            <a:r>
              <a:rPr lang="da-DK" sz="1600" dirty="0"/>
              <a:t> </a:t>
            </a:r>
            <a:r>
              <a:rPr lang="da-DK" sz="1600" dirty="0" err="1"/>
              <a:t>smoothen</a:t>
            </a:r>
            <a:r>
              <a:rPr lang="da-DK" sz="1600" dirty="0"/>
              <a:t> out the </a:t>
            </a:r>
            <a:r>
              <a:rPr lang="da-DK" sz="1600" dirty="0" err="1"/>
              <a:t>studio</a:t>
            </a:r>
            <a:r>
              <a:rPr lang="da-DK" sz="1600" dirty="0"/>
              <a:t> walls.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37508" y="5306938"/>
            <a:ext cx="5194537" cy="180838"/>
          </a:xfrm>
          <a:prstGeom prst="straightConnector1">
            <a:avLst/>
          </a:prstGeom>
          <a:ln w="41275">
            <a:solidFill>
              <a:srgbClr val="0070C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6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17259"/>
            <a:ext cx="12168000" cy="6840000"/>
          </a:xfrm>
          <a:prstGeom prst="rect">
            <a:avLst/>
          </a:prstGeom>
        </p:spPr>
      </p:pic>
      <p:sp>
        <p:nvSpPr>
          <p:cNvPr id="11" name="Titel 4"/>
          <p:cNvSpPr txBox="1">
            <a:spLocks/>
          </p:cNvSpPr>
          <p:nvPr/>
        </p:nvSpPr>
        <p:spPr>
          <a:xfrm>
            <a:off x="4007768" y="2427890"/>
            <a:ext cx="2304256" cy="84075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>
                <a:solidFill>
                  <a:srgbClr val="00B0F0"/>
                </a:solidFill>
              </a:rPr>
              <a:t>Right-</a:t>
            </a:r>
            <a:r>
              <a:rPr lang="da-DK" sz="1600" dirty="0" err="1" smtClean="0">
                <a:solidFill>
                  <a:srgbClr val="00B0F0"/>
                </a:solidFill>
              </a:rPr>
              <a:t>click</a:t>
            </a:r>
            <a:r>
              <a:rPr lang="da-DK" sz="1600" dirty="0" smtClean="0"/>
              <a:t> in the </a:t>
            </a:r>
            <a:r>
              <a:rPr lang="da-DK" sz="1600" i="1" dirty="0" err="1" smtClean="0"/>
              <a:t>Perspective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 to </a:t>
            </a:r>
            <a:r>
              <a:rPr lang="da-DK" sz="1600" dirty="0" err="1" smtClean="0"/>
              <a:t>activate</a:t>
            </a:r>
            <a:r>
              <a:rPr lang="da-DK" sz="1600" dirty="0" smtClean="0"/>
              <a:t> it…</a:t>
            </a:r>
            <a:r>
              <a:rPr lang="da-DK" sz="1600" dirty="0"/>
              <a:t/>
            </a:r>
            <a:br>
              <a:rPr lang="da-DK" sz="1600" dirty="0"/>
            </a:br>
            <a:endParaRPr lang="da-DK" sz="1600" dirty="0"/>
          </a:p>
        </p:txBody>
      </p:sp>
      <p:cxnSp>
        <p:nvCxnSpPr>
          <p:cNvPr id="12" name="Lige pilforbindelse 3"/>
          <p:cNvCxnSpPr/>
          <p:nvPr/>
        </p:nvCxnSpPr>
        <p:spPr>
          <a:xfrm>
            <a:off x="6167336" y="2558374"/>
            <a:ext cx="1665325" cy="112486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7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" y="6817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 txBox="1">
            <a:spLocks/>
          </p:cNvSpPr>
          <p:nvPr/>
        </p:nvSpPr>
        <p:spPr>
          <a:xfrm>
            <a:off x="6312024" y="2996952"/>
            <a:ext cx="2952328" cy="270892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a-DK" sz="1600" dirty="0"/>
              <a:t>This </a:t>
            </a:r>
            <a:r>
              <a:rPr lang="da-DK" sz="1600" dirty="0" err="1"/>
              <a:t>tutorial</a:t>
            </a:r>
            <a:r>
              <a:rPr lang="da-DK" sz="1600" dirty="0"/>
              <a:t> is a </a:t>
            </a:r>
            <a:r>
              <a:rPr lang="da-DK" sz="1600" dirty="0" err="1"/>
              <a:t>continuation</a:t>
            </a:r>
            <a:r>
              <a:rPr lang="da-DK" sz="1600" dirty="0"/>
              <a:t> of </a:t>
            </a:r>
            <a:r>
              <a:rPr lang="da-DK" sz="1600" b="1" i="1" dirty="0"/>
              <a:t>Translation of the LEGO man</a:t>
            </a:r>
            <a:r>
              <a:rPr lang="da-DK" sz="1600" i="1" dirty="0"/>
              <a:t>, </a:t>
            </a:r>
            <a:r>
              <a:rPr lang="da-DK" sz="1600" dirty="0" smtClean="0"/>
              <a:t>(</a:t>
            </a:r>
            <a:r>
              <a:rPr lang="da-DK" sz="1600" dirty="0" err="1" smtClean="0"/>
              <a:t>describing</a:t>
            </a:r>
            <a:r>
              <a:rPr lang="da-DK" sz="1600" dirty="0" smtClean="0"/>
              <a:t> </a:t>
            </a:r>
            <a:r>
              <a:rPr lang="da-DK" sz="1600" dirty="0" err="1"/>
              <a:t>how</a:t>
            </a:r>
            <a:r>
              <a:rPr lang="da-DK" sz="1600" dirty="0"/>
              <a:t> to import </a:t>
            </a:r>
            <a:r>
              <a:rPr lang="da-DK" sz="1600" dirty="0" err="1" smtClean="0"/>
              <a:t>him</a:t>
            </a:r>
            <a:r>
              <a:rPr lang="da-DK" sz="1600" dirty="0" smtClean="0"/>
              <a:t> </a:t>
            </a:r>
            <a:r>
              <a:rPr lang="da-DK" sz="1600" dirty="0"/>
              <a:t>to </a:t>
            </a:r>
            <a:r>
              <a:rPr lang="da-DK" sz="1600" dirty="0" smtClean="0"/>
              <a:t>3ds Max </a:t>
            </a:r>
            <a:r>
              <a:rPr lang="da-DK" sz="1600" dirty="0"/>
              <a:t>as a </a:t>
            </a:r>
            <a:r>
              <a:rPr lang="da-DK" sz="1600" dirty="0" err="1"/>
              <a:t>group</a:t>
            </a:r>
            <a:r>
              <a:rPr lang="da-DK" sz="1600" dirty="0"/>
              <a:t> of </a:t>
            </a:r>
            <a:r>
              <a:rPr lang="da-DK" sz="1600" dirty="0" err="1"/>
              <a:t>individual</a:t>
            </a:r>
            <a:r>
              <a:rPr lang="da-DK" sz="1600" dirty="0"/>
              <a:t> parts, </a:t>
            </a:r>
            <a:r>
              <a:rPr lang="da-DK" sz="1600" dirty="0" err="1"/>
              <a:t>allowing</a:t>
            </a:r>
            <a:r>
              <a:rPr lang="da-DK" sz="1600" dirty="0"/>
              <a:t>  </a:t>
            </a:r>
            <a:r>
              <a:rPr lang="da-DK" sz="1600" dirty="0" err="1"/>
              <a:t>you</a:t>
            </a:r>
            <a:r>
              <a:rPr lang="da-DK" sz="1600" dirty="0"/>
              <a:t> to animate </a:t>
            </a:r>
            <a:r>
              <a:rPr lang="da-DK" sz="1600" dirty="0" err="1" smtClean="0"/>
              <a:t>him</a:t>
            </a:r>
            <a:r>
              <a:rPr lang="da-DK" sz="1600" dirty="0" smtClean="0"/>
              <a:t>). </a:t>
            </a:r>
            <a:endParaRPr lang="da-DK" sz="1600" dirty="0"/>
          </a:p>
          <a:p>
            <a:pPr algn="l">
              <a:lnSpc>
                <a:spcPts val="1800"/>
              </a:lnSpc>
            </a:pPr>
            <a:endParaRPr lang="da-DK" sz="1600" dirty="0"/>
          </a:p>
          <a:p>
            <a:pPr algn="l">
              <a:lnSpc>
                <a:spcPts val="1800"/>
              </a:lnSpc>
            </a:pPr>
            <a:r>
              <a:rPr lang="da-DK" sz="1600" dirty="0"/>
              <a:t>Here I </a:t>
            </a:r>
            <a:r>
              <a:rPr lang="da-DK" sz="1600" dirty="0" err="1"/>
              <a:t>will</a:t>
            </a:r>
            <a:r>
              <a:rPr lang="da-DK" sz="1600" dirty="0"/>
              <a:t> </a:t>
            </a:r>
            <a:r>
              <a:rPr lang="da-DK" sz="1600" dirty="0" err="1"/>
              <a:t>demonstrate</a:t>
            </a:r>
            <a:r>
              <a:rPr lang="da-DK" sz="1600" dirty="0"/>
              <a:t> </a:t>
            </a:r>
            <a:r>
              <a:rPr lang="da-DK" sz="1600" dirty="0" err="1"/>
              <a:t>how</a:t>
            </a:r>
            <a:r>
              <a:rPr lang="da-DK" sz="1600" dirty="0"/>
              <a:t> to </a:t>
            </a:r>
            <a:r>
              <a:rPr lang="da-DK" sz="1600" dirty="0" err="1"/>
              <a:t>arrange</a:t>
            </a:r>
            <a:r>
              <a:rPr lang="da-DK" sz="1600" dirty="0"/>
              <a:t>  </a:t>
            </a:r>
            <a:r>
              <a:rPr lang="da-DK" sz="1600" dirty="0" err="1"/>
              <a:t>lights</a:t>
            </a:r>
            <a:r>
              <a:rPr lang="da-DK" sz="1600" dirty="0"/>
              <a:t>  and </a:t>
            </a:r>
            <a:r>
              <a:rPr lang="da-DK" sz="1600" dirty="0" err="1"/>
              <a:t>create</a:t>
            </a:r>
            <a:r>
              <a:rPr lang="da-DK" sz="1600" dirty="0"/>
              <a:t> images with </a:t>
            </a:r>
            <a:r>
              <a:rPr lang="da-DK" sz="1600" dirty="0" err="1"/>
              <a:t>realistic</a:t>
            </a:r>
            <a:r>
              <a:rPr lang="da-DK" sz="1600" dirty="0"/>
              <a:t> </a:t>
            </a:r>
            <a:r>
              <a:rPr lang="da-DK" sz="1600" dirty="0" err="1"/>
              <a:t>looking</a:t>
            </a:r>
            <a:r>
              <a:rPr lang="da-DK" sz="1600" dirty="0"/>
              <a:t> </a:t>
            </a:r>
            <a:r>
              <a:rPr lang="da-DK" sz="1600" dirty="0" err="1"/>
              <a:t>shadows</a:t>
            </a:r>
            <a:r>
              <a:rPr lang="da-DK" sz="1600" dirty="0"/>
              <a:t>.</a:t>
            </a:r>
          </a:p>
          <a:p>
            <a:pPr algn="l">
              <a:lnSpc>
                <a:spcPts val="1800"/>
              </a:lnSpc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1058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849" y="14514"/>
            <a:ext cx="12168000" cy="6840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576" y="15708"/>
            <a:ext cx="12168000" cy="68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652" y="3482748"/>
            <a:ext cx="4310064" cy="2629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469" y="3504589"/>
            <a:ext cx="4302248" cy="2608029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067589" y="2932092"/>
            <a:ext cx="2304256" cy="1383534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 smtClean="0"/>
              <a:t>Try </a:t>
            </a:r>
            <a:r>
              <a:rPr lang="da-DK" sz="1600" dirty="0"/>
              <a:t>to </a:t>
            </a:r>
            <a:r>
              <a:rPr lang="da-DK" sz="1600" dirty="0" err="1"/>
              <a:t>gradually</a:t>
            </a:r>
            <a:r>
              <a:rPr lang="da-DK" sz="1600" dirty="0"/>
              <a:t> zoom </a:t>
            </a:r>
            <a:r>
              <a:rPr lang="da-DK" sz="1600" dirty="0" err="1"/>
              <a:t>closer</a:t>
            </a:r>
            <a:r>
              <a:rPr lang="da-DK" sz="1600" dirty="0"/>
              <a:t> and </a:t>
            </a:r>
            <a:r>
              <a:rPr lang="da-DK" sz="1600" dirty="0" err="1"/>
              <a:t>closer</a:t>
            </a:r>
            <a:r>
              <a:rPr lang="da-DK" sz="1600" dirty="0"/>
              <a:t> to the </a:t>
            </a:r>
            <a:r>
              <a:rPr lang="da-DK" sz="1600" dirty="0" smtClean="0"/>
              <a:t>cylinder, rolling the </a:t>
            </a:r>
            <a:r>
              <a:rPr lang="da-DK" sz="1600" dirty="0" err="1" smtClean="0"/>
              <a:t>mouse</a:t>
            </a:r>
            <a:r>
              <a:rPr lang="da-DK" sz="1600" dirty="0" smtClean="0"/>
              <a:t> </a:t>
            </a:r>
            <a:r>
              <a:rPr lang="da-DK" sz="1600" dirty="0" err="1" smtClean="0"/>
              <a:t>wheel</a:t>
            </a:r>
            <a:r>
              <a:rPr lang="da-DK" sz="1600" dirty="0" smtClean="0"/>
              <a:t> for </a:t>
            </a:r>
            <a:r>
              <a:rPr lang="da-DK" sz="1600" dirty="0" err="1" smtClean="0"/>
              <a:t>zooming</a:t>
            </a:r>
            <a:r>
              <a:rPr lang="da-DK" sz="1600" dirty="0" smtClean="0"/>
              <a:t> and </a:t>
            </a:r>
            <a:r>
              <a:rPr lang="da-DK" sz="1600" dirty="0" err="1" smtClean="0"/>
              <a:t>pressing</a:t>
            </a:r>
            <a:r>
              <a:rPr lang="da-DK" sz="1600" dirty="0" smtClean="0"/>
              <a:t> it for </a:t>
            </a:r>
            <a:r>
              <a:rPr lang="da-DK" sz="1600" dirty="0" err="1" smtClean="0"/>
              <a:t>panning</a:t>
            </a:r>
            <a:r>
              <a:rPr lang="da-DK" sz="1600" dirty="0" smtClean="0"/>
              <a:t>…</a:t>
            </a:r>
            <a:endParaRPr lang="da-DK" sz="1600" dirty="0"/>
          </a:p>
        </p:txBody>
      </p:sp>
      <p:sp>
        <p:nvSpPr>
          <p:cNvPr id="16" name="Titel 4"/>
          <p:cNvSpPr txBox="1">
            <a:spLocks/>
          </p:cNvSpPr>
          <p:nvPr/>
        </p:nvSpPr>
        <p:spPr>
          <a:xfrm>
            <a:off x="4067589" y="4440495"/>
            <a:ext cx="2304256" cy="1433397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Until</a:t>
            </a:r>
            <a:r>
              <a:rPr lang="da-DK" sz="1600" dirty="0" smtClean="0"/>
              <a:t> </a:t>
            </a:r>
            <a:r>
              <a:rPr lang="da-DK" sz="1600" dirty="0" err="1"/>
              <a:t>you</a:t>
            </a:r>
            <a:r>
              <a:rPr lang="da-DK" sz="1600" dirty="0"/>
              <a:t> break </a:t>
            </a:r>
            <a:r>
              <a:rPr lang="da-DK" sz="1600" dirty="0" err="1"/>
              <a:t>through</a:t>
            </a:r>
            <a:r>
              <a:rPr lang="da-DK" sz="1600" dirty="0"/>
              <a:t> the wall and </a:t>
            </a:r>
            <a:r>
              <a:rPr lang="da-DK" sz="1600" dirty="0" err="1"/>
              <a:t>see</a:t>
            </a:r>
            <a:r>
              <a:rPr lang="da-DK" sz="1600" dirty="0"/>
              <a:t> the LEGO man…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 err="1" smtClean="0"/>
              <a:t>You</a:t>
            </a:r>
            <a:r>
              <a:rPr lang="da-DK" sz="1600" dirty="0" smtClean="0"/>
              <a:t> </a:t>
            </a:r>
            <a:r>
              <a:rPr lang="da-DK" sz="1600" dirty="0"/>
              <a:t>have </a:t>
            </a:r>
            <a:r>
              <a:rPr lang="da-DK" sz="1600" dirty="0" err="1"/>
              <a:t>now</a:t>
            </a:r>
            <a:r>
              <a:rPr lang="da-DK" sz="1600" dirty="0"/>
              <a:t> </a:t>
            </a:r>
            <a:r>
              <a:rPr lang="da-DK" sz="1600" dirty="0" err="1"/>
              <a:t>entered</a:t>
            </a:r>
            <a:r>
              <a:rPr lang="da-DK" sz="1600" dirty="0"/>
              <a:t> the </a:t>
            </a:r>
            <a:r>
              <a:rPr lang="da-DK" sz="1600" dirty="0" err="1"/>
              <a:t>inside</a:t>
            </a:r>
            <a:r>
              <a:rPr lang="da-DK" sz="1600" dirty="0"/>
              <a:t> of the </a:t>
            </a:r>
            <a:r>
              <a:rPr lang="da-DK" sz="1600" dirty="0" err="1"/>
              <a:t>studio</a:t>
            </a:r>
            <a:r>
              <a:rPr lang="da-DK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2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" y="15708"/>
            <a:ext cx="12168000" cy="6840000"/>
          </a:xfrm>
          <a:prstGeom prst="rect">
            <a:avLst/>
          </a:prstGeom>
        </p:spPr>
      </p:pic>
      <p:pic>
        <p:nvPicPr>
          <p:cNvPr id="14" name="ins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69" y="3504589"/>
            <a:ext cx="4302248" cy="2608029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0982" y="19456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387401" y="3617363"/>
            <a:ext cx="2304256" cy="696325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>
              <a:lnSpc>
                <a:spcPts val="1600"/>
              </a:lnSpc>
            </a:pPr>
            <a:r>
              <a:rPr lang="da-DK" sz="1600" dirty="0" smtClean="0"/>
              <a:t>Press </a:t>
            </a:r>
            <a:r>
              <a:rPr lang="da-DK" sz="1600" b="1" i="1" dirty="0" smtClean="0"/>
              <a:t>CTRL + C </a:t>
            </a:r>
            <a:r>
              <a:rPr lang="da-DK" sz="1600" dirty="0" smtClean="0"/>
              <a:t>to </a:t>
            </a:r>
            <a:r>
              <a:rPr lang="da-DK" sz="1600" dirty="0" err="1" smtClean="0"/>
              <a:t>convert</a:t>
            </a:r>
            <a:r>
              <a:rPr lang="da-DK" sz="1600" dirty="0" smtClean="0"/>
              <a:t> the </a:t>
            </a:r>
            <a:r>
              <a:rPr lang="da-DK" sz="1600" b="1" i="1" dirty="0" err="1" smtClean="0"/>
              <a:t>Perspective</a:t>
            </a:r>
            <a:r>
              <a:rPr lang="da-DK" sz="1600" dirty="0" smtClean="0"/>
              <a:t> </a:t>
            </a:r>
            <a:r>
              <a:rPr lang="da-DK" sz="1600" dirty="0" err="1" smtClean="0"/>
              <a:t>view</a:t>
            </a:r>
            <a:r>
              <a:rPr lang="da-DK" sz="1600" dirty="0" smtClean="0"/>
              <a:t> to a </a:t>
            </a:r>
            <a:r>
              <a:rPr lang="da-DK" sz="1600" b="1" i="1" dirty="0" err="1" smtClean="0">
                <a:solidFill>
                  <a:srgbClr val="00B0F0"/>
                </a:solidFill>
              </a:rPr>
              <a:t>Physical</a:t>
            </a:r>
            <a:r>
              <a:rPr lang="da-DK" sz="1600" b="1" i="1" dirty="0" smtClean="0">
                <a:solidFill>
                  <a:srgbClr val="00B0F0"/>
                </a:solidFill>
              </a:rPr>
              <a:t> </a:t>
            </a:r>
            <a:r>
              <a:rPr lang="da-DK" sz="1600" b="1" i="1" dirty="0" err="1" smtClean="0">
                <a:solidFill>
                  <a:srgbClr val="00B0F0"/>
                </a:solidFill>
              </a:rPr>
              <a:t>Camera</a:t>
            </a:r>
            <a:r>
              <a:rPr lang="da-DK" sz="1600" b="1" i="1" dirty="0" smtClean="0">
                <a:solidFill>
                  <a:srgbClr val="00B0F0"/>
                </a:solidFill>
              </a:rPr>
              <a:t> </a:t>
            </a:r>
            <a:r>
              <a:rPr lang="da-DK" sz="1600" dirty="0" err="1"/>
              <a:t>view</a:t>
            </a:r>
            <a:endParaRPr lang="da-DK" sz="1600" b="1" i="1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849" t="83154" r="29902" b="2702"/>
          <a:stretch/>
        </p:blipFill>
        <p:spPr>
          <a:xfrm>
            <a:off x="5344434" y="5700142"/>
            <a:ext cx="3252865" cy="967464"/>
          </a:xfrm>
          <a:prstGeom prst="rect">
            <a:avLst/>
          </a:prstGeom>
        </p:spPr>
      </p:pic>
      <p:sp>
        <p:nvSpPr>
          <p:cNvPr id="10" name="Titel 4"/>
          <p:cNvSpPr txBox="1">
            <a:spLocks/>
          </p:cNvSpPr>
          <p:nvPr/>
        </p:nvSpPr>
        <p:spPr>
          <a:xfrm>
            <a:off x="1387401" y="4399134"/>
            <a:ext cx="2304256" cy="69632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the small </a:t>
            </a:r>
            <a:r>
              <a:rPr lang="da-DK" sz="1600" dirty="0" err="1" smtClean="0"/>
              <a:t>padlock</a:t>
            </a:r>
            <a:r>
              <a:rPr lang="da-DK" sz="1600" dirty="0" smtClean="0"/>
              <a:t> to </a:t>
            </a:r>
            <a:r>
              <a:rPr lang="da-DK" sz="1600" dirty="0" err="1" smtClean="0"/>
              <a:t>keep</a:t>
            </a:r>
            <a:r>
              <a:rPr lang="da-DK" sz="1600" dirty="0" smtClean="0"/>
              <a:t> the </a:t>
            </a:r>
            <a:r>
              <a:rPr lang="da-DK" sz="1600" b="1" i="1" dirty="0" err="1" smtClean="0"/>
              <a:t>Camera</a:t>
            </a:r>
            <a:r>
              <a:rPr lang="da-DK" sz="1600" b="1" i="1" dirty="0" smtClean="0"/>
              <a:t> </a:t>
            </a:r>
            <a:r>
              <a:rPr lang="da-DK" sz="1600" dirty="0" err="1" smtClean="0"/>
              <a:t>selected</a:t>
            </a:r>
            <a:endParaRPr lang="da-DK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524261" y="4656919"/>
            <a:ext cx="2846676" cy="1820081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135188" y="3712191"/>
            <a:ext cx="1694087" cy="485193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el 4"/>
          <p:cNvSpPr txBox="1">
            <a:spLocks/>
          </p:cNvSpPr>
          <p:nvPr/>
        </p:nvSpPr>
        <p:spPr>
          <a:xfrm>
            <a:off x="1387401" y="5180905"/>
            <a:ext cx="2304256" cy="69632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This </a:t>
            </a:r>
            <a:r>
              <a:rPr lang="da-DK" sz="1600" dirty="0" err="1" smtClean="0"/>
              <a:t>helps</a:t>
            </a:r>
            <a:r>
              <a:rPr lang="da-DK" sz="1600" dirty="0" smtClean="0"/>
              <a:t> a </a:t>
            </a:r>
            <a:r>
              <a:rPr lang="da-DK" sz="1600" dirty="0" err="1" smtClean="0"/>
              <a:t>lot</a:t>
            </a:r>
            <a:r>
              <a:rPr lang="da-DK" sz="1600" dirty="0" smtClean="0"/>
              <a:t> </a:t>
            </a:r>
            <a:r>
              <a:rPr lang="da-DK" sz="1600" dirty="0" err="1" smtClean="0"/>
              <a:t>when</a:t>
            </a:r>
            <a:r>
              <a:rPr lang="da-DK" sz="1600" dirty="0" smtClean="0"/>
              <a:t> </a:t>
            </a:r>
            <a:r>
              <a:rPr lang="da-DK" sz="1600" dirty="0" err="1" smtClean="0"/>
              <a:t>you</a:t>
            </a:r>
            <a:r>
              <a:rPr lang="da-DK" sz="1600" dirty="0" smtClean="0"/>
              <a:t> </a:t>
            </a:r>
            <a:r>
              <a:rPr lang="da-DK" sz="1600" dirty="0" err="1" smtClean="0"/>
              <a:t>move</a:t>
            </a:r>
            <a:r>
              <a:rPr lang="da-DK" sz="1600" dirty="0" smtClean="0"/>
              <a:t> </a:t>
            </a:r>
            <a:r>
              <a:rPr lang="da-DK" sz="1600" dirty="0" err="1" smtClean="0"/>
              <a:t>things</a:t>
            </a:r>
            <a:r>
              <a:rPr lang="da-DK" sz="1600" dirty="0" smtClean="0"/>
              <a:t> </a:t>
            </a:r>
            <a:r>
              <a:rPr lang="da-DK" sz="1600" dirty="0" err="1" smtClean="0"/>
              <a:t>around</a:t>
            </a:r>
            <a:r>
              <a:rPr lang="da-DK" sz="1600" dirty="0" smtClean="0"/>
              <a:t> in a </a:t>
            </a:r>
            <a:r>
              <a:rPr lang="da-DK" sz="1600" dirty="0" err="1" smtClean="0"/>
              <a:t>cluttered</a:t>
            </a:r>
            <a:r>
              <a:rPr lang="da-DK" sz="1600" dirty="0" smtClean="0"/>
              <a:t> scene</a:t>
            </a:r>
            <a:endParaRPr lang="da-DK" sz="1600" dirty="0"/>
          </a:p>
        </p:txBody>
      </p:sp>
      <p:sp>
        <p:nvSpPr>
          <p:cNvPr id="21" name="Titel 4"/>
          <p:cNvSpPr txBox="1">
            <a:spLocks/>
          </p:cNvSpPr>
          <p:nvPr/>
        </p:nvSpPr>
        <p:spPr>
          <a:xfrm>
            <a:off x="1387401" y="5971281"/>
            <a:ext cx="2304256" cy="69632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Disable the </a:t>
            </a:r>
            <a:r>
              <a:rPr lang="da-DK" sz="1600" b="1" i="1" dirty="0" err="1" smtClean="0">
                <a:solidFill>
                  <a:srgbClr val="00B050"/>
                </a:solidFill>
              </a:rPr>
              <a:t>Targeted</a:t>
            </a:r>
            <a:r>
              <a:rPr lang="da-DK" sz="1600" dirty="0" smtClean="0"/>
              <a:t> option</a:t>
            </a:r>
            <a:endParaRPr lang="da-DK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357349" y="3006762"/>
            <a:ext cx="5792031" cy="3155202"/>
          </a:xfrm>
          <a:prstGeom prst="straightConnector1">
            <a:avLst/>
          </a:prstGeom>
          <a:ln w="41275">
            <a:solidFill>
              <a:srgbClr val="00B05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54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811" y="15412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02562" y="3920701"/>
            <a:ext cx="2304256" cy="1795136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 smtClean="0"/>
              <a:t>Try to </a:t>
            </a:r>
            <a:r>
              <a:rPr lang="da-DK" sz="1600" dirty="0" err="1" smtClean="0"/>
              <a:t>get</a:t>
            </a:r>
            <a:r>
              <a:rPr lang="da-DK" sz="1600" dirty="0" smtClean="0"/>
              <a:t> a </a:t>
            </a:r>
            <a:r>
              <a:rPr lang="da-DK" sz="1600" dirty="0" err="1" smtClean="0"/>
              <a:t>camera</a:t>
            </a:r>
            <a:r>
              <a:rPr lang="da-DK" sz="1600" dirty="0" smtClean="0"/>
              <a:t> </a:t>
            </a:r>
            <a:r>
              <a:rPr lang="da-DK" sz="1600" dirty="0" err="1" smtClean="0"/>
              <a:t>view</a:t>
            </a:r>
            <a:r>
              <a:rPr lang="da-DK" sz="1600" dirty="0" smtClean="0"/>
              <a:t> </a:t>
            </a:r>
            <a:r>
              <a:rPr lang="da-DK" sz="1600" dirty="0" err="1"/>
              <a:t>similar</a:t>
            </a:r>
            <a:r>
              <a:rPr lang="da-DK" sz="1600" dirty="0"/>
              <a:t> </a:t>
            </a:r>
            <a:r>
              <a:rPr lang="da-DK" sz="1600" dirty="0" smtClean="0"/>
              <a:t>to </a:t>
            </a:r>
            <a:r>
              <a:rPr lang="da-DK" sz="1600" dirty="0" err="1" smtClean="0"/>
              <a:t>this</a:t>
            </a:r>
            <a:r>
              <a:rPr lang="da-DK" sz="1600" dirty="0" smtClean="0"/>
              <a:t> </a:t>
            </a:r>
            <a:r>
              <a:rPr lang="da-DK" sz="1600" dirty="0" err="1" smtClean="0"/>
              <a:t>one</a:t>
            </a:r>
            <a:r>
              <a:rPr lang="da-DK" sz="1600" dirty="0" smtClean="0"/>
              <a:t> by </a:t>
            </a:r>
            <a:r>
              <a:rPr lang="da-DK" sz="1600" dirty="0" err="1" smtClean="0">
                <a:solidFill>
                  <a:srgbClr val="00B0F0"/>
                </a:solidFill>
              </a:rPr>
              <a:t>moving</a:t>
            </a:r>
            <a:r>
              <a:rPr lang="da-DK" sz="1600" dirty="0" smtClean="0">
                <a:solidFill>
                  <a:srgbClr val="00B0F0"/>
                </a:solidFill>
              </a:rPr>
              <a:t> (</a:t>
            </a:r>
            <a:r>
              <a:rPr lang="da-DK" sz="1600" b="1" i="1" dirty="0" smtClean="0">
                <a:solidFill>
                  <a:srgbClr val="00B0F0"/>
                </a:solidFill>
              </a:rPr>
              <a:t>W</a:t>
            </a:r>
            <a:r>
              <a:rPr lang="da-DK" sz="1600" dirty="0" smtClean="0">
                <a:solidFill>
                  <a:srgbClr val="00B0F0"/>
                </a:solidFill>
              </a:rPr>
              <a:t>)</a:t>
            </a:r>
            <a:r>
              <a:rPr lang="da-DK" sz="1600" dirty="0" smtClean="0"/>
              <a:t> and </a:t>
            </a:r>
            <a:r>
              <a:rPr lang="da-DK" sz="1600" dirty="0">
                <a:solidFill>
                  <a:srgbClr val="FF0000"/>
                </a:solidFill>
              </a:rPr>
              <a:t>rotating (</a:t>
            </a:r>
            <a:r>
              <a:rPr lang="da-DK" sz="1600" b="1" i="1" dirty="0">
                <a:solidFill>
                  <a:srgbClr val="FF0000"/>
                </a:solidFill>
              </a:rPr>
              <a:t>E</a:t>
            </a:r>
            <a:r>
              <a:rPr lang="da-DK" sz="1600" dirty="0">
                <a:solidFill>
                  <a:srgbClr val="FF0000"/>
                </a:solidFill>
              </a:rPr>
              <a:t>)</a:t>
            </a:r>
            <a:r>
              <a:rPr lang="da-DK" sz="1600" dirty="0" smtClean="0"/>
              <a:t> the </a:t>
            </a:r>
            <a:r>
              <a:rPr lang="da-DK" sz="1600" dirty="0" err="1" smtClean="0"/>
              <a:t>camera</a:t>
            </a:r>
            <a:r>
              <a:rPr lang="da-DK" sz="1600" dirty="0" smtClean="0"/>
              <a:t> in the non-</a:t>
            </a:r>
            <a:r>
              <a:rPr lang="da-DK" sz="1600" dirty="0" err="1" smtClean="0"/>
              <a:t>perspective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viewports</a:t>
            </a:r>
            <a:r>
              <a:rPr lang="da-DK" sz="1600" dirty="0" smtClean="0"/>
              <a:t>. This </a:t>
            </a:r>
            <a:r>
              <a:rPr lang="da-DK" sz="1600" dirty="0" err="1" smtClean="0"/>
              <a:t>can</a:t>
            </a:r>
            <a:r>
              <a:rPr lang="da-DK" sz="1600" dirty="0" smtClean="0"/>
              <a:t> </a:t>
            </a:r>
            <a:r>
              <a:rPr lang="da-DK" sz="1600" dirty="0" err="1" smtClean="0"/>
              <a:t>be</a:t>
            </a:r>
            <a:r>
              <a:rPr lang="da-DK" sz="1600" dirty="0" smtClean="0"/>
              <a:t> a bit tricky. Using a top </a:t>
            </a:r>
            <a:r>
              <a:rPr lang="da-DK" sz="1600" dirty="0" err="1" smtClean="0"/>
              <a:t>view</a:t>
            </a:r>
            <a:r>
              <a:rPr lang="da-DK" sz="1600" dirty="0" smtClean="0"/>
              <a:t> (</a:t>
            </a:r>
            <a:r>
              <a:rPr lang="da-DK" sz="1600" b="1" i="1" dirty="0" smtClean="0"/>
              <a:t>T</a:t>
            </a:r>
            <a:r>
              <a:rPr lang="da-DK" sz="1600" dirty="0" smtClean="0"/>
              <a:t>) </a:t>
            </a:r>
            <a:r>
              <a:rPr lang="da-DK" sz="1600" dirty="0" err="1" smtClean="0"/>
              <a:t>may</a:t>
            </a:r>
            <a:r>
              <a:rPr lang="da-DK" sz="1600" dirty="0" smtClean="0"/>
              <a:t> </a:t>
            </a:r>
            <a:r>
              <a:rPr lang="da-DK" sz="1600" dirty="0" err="1" smtClean="0"/>
              <a:t>help</a:t>
            </a:r>
            <a:r>
              <a:rPr lang="da-DK" sz="1600" dirty="0" smtClean="0"/>
              <a:t>…</a:t>
            </a:r>
            <a:endParaRPr lang="da-DK" sz="1600" b="1" i="1" dirty="0">
              <a:solidFill>
                <a:srgbClr val="00B0F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35228" y="569753"/>
            <a:ext cx="1538879" cy="3818002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402563" y="569753"/>
            <a:ext cx="210983" cy="3886241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3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" y="23045"/>
            <a:ext cx="12168000" cy="6840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237470" y="3483199"/>
            <a:ext cx="496009" cy="142270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4"/>
          <p:cNvSpPr txBox="1">
            <a:spLocks/>
          </p:cNvSpPr>
          <p:nvPr/>
        </p:nvSpPr>
        <p:spPr>
          <a:xfrm>
            <a:off x="2035935" y="147635"/>
            <a:ext cx="3307590" cy="131396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Release the </a:t>
            </a:r>
            <a:r>
              <a:rPr lang="da-DK" sz="1600" i="1" dirty="0" err="1" smtClean="0"/>
              <a:t>Camera</a:t>
            </a:r>
            <a:r>
              <a:rPr lang="da-DK" sz="1600" dirty="0" smtClean="0"/>
              <a:t>  </a:t>
            </a:r>
            <a:r>
              <a:rPr lang="da-DK" sz="1600" dirty="0" err="1" smtClean="0"/>
              <a:t>padlock</a:t>
            </a:r>
            <a:r>
              <a:rPr lang="da-DK" sz="1600" dirty="0" smtClean="0"/>
              <a:t>. 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Select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 </a:t>
            </a:r>
            <a:r>
              <a:rPr lang="da-DK" sz="1600" dirty="0" err="1" smtClean="0"/>
              <a:t>once</a:t>
            </a:r>
            <a:r>
              <a:rPr lang="da-DK" sz="1600" dirty="0" smtClean="0"/>
              <a:t> </a:t>
            </a:r>
            <a:r>
              <a:rPr lang="da-DK" sz="1600" dirty="0" err="1" smtClean="0"/>
              <a:t>again</a:t>
            </a:r>
            <a:r>
              <a:rPr lang="da-DK" sz="1600" dirty="0" smtClean="0"/>
              <a:t> and </a:t>
            </a:r>
            <a:r>
              <a:rPr lang="da-DK" sz="1600" dirty="0" err="1" smtClean="0"/>
              <a:t>enter</a:t>
            </a:r>
            <a:r>
              <a:rPr lang="da-DK" sz="1600" dirty="0" smtClean="0"/>
              <a:t> </a:t>
            </a:r>
            <a:r>
              <a:rPr lang="da-DK" sz="1600" b="1" i="1" dirty="0" smtClean="0"/>
              <a:t>Polygon</a:t>
            </a:r>
            <a:r>
              <a:rPr lang="da-DK" sz="1600" dirty="0" smtClean="0"/>
              <a:t> mode. It </a:t>
            </a:r>
            <a:r>
              <a:rPr lang="da-DK" sz="1600" dirty="0" err="1" smtClean="0"/>
              <a:t>may</a:t>
            </a:r>
            <a:r>
              <a:rPr lang="da-DK" sz="1600" dirty="0" smtClean="0"/>
              <a:t> still </a:t>
            </a:r>
            <a:r>
              <a:rPr lang="da-DK" sz="1600" dirty="0" err="1" smtClean="0"/>
              <a:t>reside</a:t>
            </a:r>
            <a:r>
              <a:rPr lang="da-DK" sz="1600" dirty="0" smtClean="0"/>
              <a:t> in </a:t>
            </a:r>
            <a:r>
              <a:rPr lang="da-DK" sz="1600" dirty="0" err="1" smtClean="0"/>
              <a:t>this</a:t>
            </a:r>
            <a:r>
              <a:rPr lang="da-DK" sz="1600" dirty="0" smtClean="0"/>
              <a:t> mode, if </a:t>
            </a:r>
            <a:r>
              <a:rPr lang="da-DK" sz="1600" dirty="0" err="1" smtClean="0"/>
              <a:t>you</a:t>
            </a:r>
            <a:r>
              <a:rPr lang="da-DK" sz="1600" dirty="0" smtClean="0"/>
              <a:t> </a:t>
            </a:r>
            <a:r>
              <a:rPr lang="da-DK" sz="1600" dirty="0" err="1" smtClean="0"/>
              <a:t>previously</a:t>
            </a:r>
            <a:r>
              <a:rPr lang="da-DK" sz="1600" dirty="0" smtClean="0"/>
              <a:t> </a:t>
            </a:r>
            <a:r>
              <a:rPr lang="da-DK" sz="1600" dirty="0" err="1" smtClean="0"/>
              <a:t>left</a:t>
            </a:r>
            <a:r>
              <a:rPr lang="da-DK" sz="1600" dirty="0" smtClean="0"/>
              <a:t> it with the polygons </a:t>
            </a:r>
            <a:r>
              <a:rPr lang="da-DK" sz="1600" dirty="0" err="1" smtClean="0"/>
              <a:t>selected</a:t>
            </a:r>
            <a:r>
              <a:rPr lang="da-DK" sz="1600" dirty="0" smtClean="0"/>
              <a:t> . </a:t>
            </a:r>
            <a:r>
              <a:rPr lang="da-DK" sz="1600" dirty="0" err="1" smtClean="0"/>
              <a:t>Anyway</a:t>
            </a:r>
            <a:r>
              <a:rPr lang="da-DK" sz="1600" dirty="0" smtClean="0"/>
              <a:t>, </a:t>
            </a:r>
            <a:r>
              <a:rPr lang="da-DK" sz="1600" dirty="0" err="1" smtClean="0"/>
              <a:t>select</a:t>
            </a:r>
            <a:r>
              <a:rPr lang="da-DK" sz="1600" dirty="0" smtClean="0"/>
              <a:t> all the polygons </a:t>
            </a:r>
            <a:r>
              <a:rPr lang="da-DK" sz="1600" dirty="0" err="1" smtClean="0"/>
              <a:t>again</a:t>
            </a:r>
            <a:r>
              <a:rPr lang="da-DK" sz="1600" dirty="0" smtClean="0"/>
              <a:t>.</a:t>
            </a:r>
          </a:p>
        </p:txBody>
      </p:sp>
      <p:sp>
        <p:nvSpPr>
          <p:cNvPr id="19" name="change color"/>
          <p:cNvSpPr txBox="1">
            <a:spLocks/>
          </p:cNvSpPr>
          <p:nvPr/>
        </p:nvSpPr>
        <p:spPr>
          <a:xfrm>
            <a:off x="2039454" y="2146059"/>
            <a:ext cx="3235406" cy="48653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defPPr>
              <a:defRPr lang="da-DK"/>
            </a:defPPr>
            <a:lvl1pPr>
              <a:lnSpc>
                <a:spcPts val="1600"/>
              </a:lnSpc>
              <a:spcBef>
                <a:spcPct val="0"/>
              </a:spcBef>
              <a:buNone/>
              <a:defRPr sz="1600"/>
            </a:lvl1pPr>
          </a:lstStyle>
          <a:p>
            <a:r>
              <a:rPr lang="da-DK" dirty="0" smtClean="0"/>
              <a:t>Press the </a:t>
            </a:r>
            <a:r>
              <a:rPr lang="da-DK" b="1" i="1" dirty="0" err="1" smtClean="0">
                <a:solidFill>
                  <a:srgbClr val="C00000"/>
                </a:solidFill>
              </a:rPr>
              <a:t>Color</a:t>
            </a:r>
            <a:r>
              <a:rPr lang="da-DK" b="1" i="1" dirty="0" smtClean="0">
                <a:solidFill>
                  <a:srgbClr val="C00000"/>
                </a:solidFill>
              </a:rPr>
              <a:t> </a:t>
            </a:r>
            <a:r>
              <a:rPr lang="da-DK" b="1" i="1" dirty="0" err="1" smtClean="0">
                <a:solidFill>
                  <a:srgbClr val="C00000"/>
                </a:solidFill>
              </a:rPr>
              <a:t>button</a:t>
            </a:r>
            <a:r>
              <a:rPr lang="da-DK" b="1" i="1" dirty="0" smtClean="0">
                <a:solidFill>
                  <a:srgbClr val="C00000"/>
                </a:solidFill>
              </a:rPr>
              <a:t> </a:t>
            </a:r>
            <a:r>
              <a:rPr lang="da-DK" dirty="0" smtClean="0"/>
              <a:t>and </a:t>
            </a:r>
            <a:r>
              <a:rPr lang="da-DK" dirty="0" err="1" smtClean="0"/>
              <a:t>change</a:t>
            </a:r>
            <a:r>
              <a:rPr lang="da-DK" dirty="0" smtClean="0"/>
              <a:t> the </a:t>
            </a:r>
            <a:r>
              <a:rPr lang="da-DK" dirty="0" err="1" smtClean="0"/>
              <a:t>color</a:t>
            </a:r>
            <a:r>
              <a:rPr lang="da-DK" dirty="0" smtClean="0"/>
              <a:t> of the </a:t>
            </a:r>
            <a:r>
              <a:rPr lang="da-DK" dirty="0" err="1" smtClean="0"/>
              <a:t>studio</a:t>
            </a:r>
            <a:r>
              <a:rPr lang="da-DK" dirty="0" smtClean="0"/>
              <a:t>:</a:t>
            </a:r>
            <a:endParaRPr lang="da-DK" dirty="0"/>
          </a:p>
        </p:txBody>
      </p:sp>
      <p:sp>
        <p:nvSpPr>
          <p:cNvPr id="21" name="rename"/>
          <p:cNvSpPr txBox="1">
            <a:spLocks/>
          </p:cNvSpPr>
          <p:nvPr/>
        </p:nvSpPr>
        <p:spPr>
          <a:xfrm>
            <a:off x="2039455" y="1551474"/>
            <a:ext cx="3235405" cy="47849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Rename</a:t>
            </a:r>
            <a:r>
              <a:rPr lang="da-DK" sz="1600" dirty="0" smtClean="0"/>
              <a:t>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: </a:t>
            </a:r>
            <a:r>
              <a:rPr lang="da-DK" sz="1600" b="1" dirty="0" smtClean="0">
                <a:solidFill>
                  <a:srgbClr val="002060"/>
                </a:solidFill>
              </a:rPr>
              <a:t>Studio</a:t>
            </a:r>
            <a:r>
              <a:rPr lang="da-DK" sz="1600" dirty="0" smtClean="0"/>
              <a:t>, </a:t>
            </a:r>
            <a:r>
              <a:rPr lang="da-DK" sz="1600" dirty="0" err="1" smtClean="0"/>
              <a:t>instead</a:t>
            </a:r>
            <a:r>
              <a:rPr lang="da-DK" sz="1600" dirty="0" smtClean="0"/>
              <a:t> of ChamferCyl001</a:t>
            </a:r>
          </a:p>
        </p:txBody>
      </p:sp>
      <p:pic>
        <p:nvPicPr>
          <p:cNvPr id="28" name="object colo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26" y="2031480"/>
            <a:ext cx="2904536" cy="1995106"/>
          </a:xfrm>
          <a:prstGeom prst="rect">
            <a:avLst/>
          </a:prstGeom>
        </p:spPr>
      </p:pic>
      <p:sp>
        <p:nvSpPr>
          <p:cNvPr id="29" name="change color"/>
          <p:cNvSpPr txBox="1">
            <a:spLocks/>
          </p:cNvSpPr>
          <p:nvPr/>
        </p:nvSpPr>
        <p:spPr>
          <a:xfrm>
            <a:off x="2035934" y="5453500"/>
            <a:ext cx="3238926" cy="82347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defPPr>
              <a:defRPr lang="da-DK"/>
            </a:defPPr>
            <a:lvl1pPr>
              <a:lnSpc>
                <a:spcPts val="1600"/>
              </a:lnSpc>
              <a:spcBef>
                <a:spcPct val="0"/>
              </a:spcBef>
              <a:buNone/>
              <a:defRPr sz="1600"/>
            </a:lvl1pPr>
          </a:lstStyle>
          <a:p>
            <a:r>
              <a:rPr lang="da-DK" dirty="0" smtClean="0"/>
              <a:t>Close the Object </a:t>
            </a:r>
            <a:r>
              <a:rPr lang="da-DK" dirty="0" err="1" smtClean="0"/>
              <a:t>Color</a:t>
            </a:r>
            <a:r>
              <a:rPr lang="da-DK" dirty="0" smtClean="0"/>
              <a:t> </a:t>
            </a:r>
            <a:r>
              <a:rPr lang="da-DK" dirty="0" err="1" smtClean="0"/>
              <a:t>Dialogue</a:t>
            </a:r>
            <a:r>
              <a:rPr lang="da-DK" dirty="0"/>
              <a:t> </a:t>
            </a:r>
            <a:r>
              <a:rPr lang="da-DK" dirty="0" smtClean="0"/>
              <a:t>by </a:t>
            </a:r>
            <a:r>
              <a:rPr lang="da-DK" dirty="0" err="1" smtClean="0"/>
              <a:t>pressing</a:t>
            </a:r>
            <a:r>
              <a:rPr lang="da-DK" dirty="0" smtClean="0"/>
              <a:t> </a:t>
            </a:r>
            <a:r>
              <a:rPr lang="da-DK" b="1" i="1" dirty="0" smtClean="0">
                <a:solidFill>
                  <a:srgbClr val="002060"/>
                </a:solidFill>
              </a:rPr>
              <a:t>OK</a:t>
            </a:r>
            <a:r>
              <a:rPr lang="da-DK" dirty="0" smtClean="0"/>
              <a:t>. The </a:t>
            </a:r>
            <a:r>
              <a:rPr lang="da-DK" dirty="0" err="1" smtClean="0"/>
              <a:t>studio</a:t>
            </a:r>
            <a:r>
              <a:rPr lang="da-DK" dirty="0" smtClean="0"/>
              <a:t> is </a:t>
            </a:r>
            <a:r>
              <a:rPr lang="da-DK" dirty="0" err="1" smtClean="0"/>
              <a:t>now</a:t>
            </a:r>
            <a:r>
              <a:rPr lang="da-DK" dirty="0" smtClean="0"/>
              <a:t> </a:t>
            </a:r>
            <a:r>
              <a:rPr lang="da-DK" dirty="0" err="1" smtClean="0"/>
              <a:t>pale</a:t>
            </a:r>
            <a:r>
              <a:rPr lang="da-DK" dirty="0" smtClean="0"/>
              <a:t> </a:t>
            </a:r>
            <a:r>
              <a:rPr lang="da-DK" dirty="0" err="1" smtClean="0"/>
              <a:t>grey</a:t>
            </a:r>
            <a:r>
              <a:rPr lang="da-DK" dirty="0" smtClean="0"/>
              <a:t> </a:t>
            </a:r>
            <a:r>
              <a:rPr lang="da-DK" dirty="0" err="1" smtClean="0"/>
              <a:t>when</a:t>
            </a:r>
            <a:r>
              <a:rPr lang="da-DK" dirty="0" smtClean="0"/>
              <a:t> </a:t>
            </a:r>
            <a:r>
              <a:rPr lang="da-DK" dirty="0" err="1" smtClean="0"/>
              <a:t>deselected</a:t>
            </a:r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30" name="change color"/>
          <p:cNvSpPr txBox="1">
            <a:spLocks/>
          </p:cNvSpPr>
          <p:nvPr/>
        </p:nvSpPr>
        <p:spPr>
          <a:xfrm>
            <a:off x="2039454" y="2754884"/>
            <a:ext cx="3235406" cy="521571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defPPr>
              <a:defRPr lang="da-DK"/>
            </a:defPPr>
            <a:lvl1pPr>
              <a:lnSpc>
                <a:spcPts val="1600"/>
              </a:lnSpc>
              <a:spcBef>
                <a:spcPct val="0"/>
              </a:spcBef>
              <a:buNone/>
              <a:defRPr sz="1600"/>
            </a:lvl1pPr>
          </a:lstStyle>
          <a:p>
            <a:r>
              <a:rPr lang="da-DK" dirty="0" smtClean="0"/>
              <a:t>Press a </a:t>
            </a:r>
            <a:r>
              <a:rPr lang="da-DK" b="1" i="1" dirty="0" smtClean="0">
                <a:solidFill>
                  <a:srgbClr val="00B0F0"/>
                </a:solidFill>
              </a:rPr>
              <a:t>Custom </a:t>
            </a:r>
            <a:r>
              <a:rPr lang="da-DK" b="1" i="1" dirty="0" err="1" smtClean="0">
                <a:solidFill>
                  <a:srgbClr val="00B0F0"/>
                </a:solidFill>
              </a:rPr>
              <a:t>Color</a:t>
            </a:r>
            <a:r>
              <a:rPr lang="da-DK" b="1" i="1" dirty="0" smtClean="0">
                <a:solidFill>
                  <a:srgbClr val="00B0F0"/>
                </a:solidFill>
              </a:rPr>
              <a:t> </a:t>
            </a:r>
            <a:r>
              <a:rPr lang="da-DK" dirty="0" err="1" smtClean="0">
                <a:solidFill>
                  <a:schemeClr val="tx1"/>
                </a:solidFill>
              </a:rPr>
              <a:t>button</a:t>
            </a:r>
            <a:r>
              <a:rPr lang="da-DK" dirty="0" smtClean="0">
                <a:solidFill>
                  <a:schemeClr val="tx1"/>
                </a:solidFill>
              </a:rPr>
              <a:t>,</a:t>
            </a:r>
            <a:r>
              <a:rPr lang="da-DK" b="1" i="1" dirty="0" smtClean="0">
                <a:solidFill>
                  <a:srgbClr val="00B0F0"/>
                </a:solidFill>
              </a:rPr>
              <a:t> </a:t>
            </a:r>
            <a:r>
              <a:rPr lang="da-DK" dirty="0" err="1" smtClean="0"/>
              <a:t>then</a:t>
            </a:r>
            <a:r>
              <a:rPr lang="da-DK" dirty="0" smtClean="0"/>
              <a:t> </a:t>
            </a:r>
            <a:r>
              <a:rPr lang="da-DK" b="1" i="1" dirty="0" err="1" smtClean="0">
                <a:solidFill>
                  <a:srgbClr val="00B050"/>
                </a:solidFill>
              </a:rPr>
              <a:t>Add</a:t>
            </a:r>
            <a:r>
              <a:rPr lang="da-DK" b="1" i="1" dirty="0" smtClean="0">
                <a:solidFill>
                  <a:srgbClr val="00B050"/>
                </a:solidFill>
              </a:rPr>
              <a:t> Custom </a:t>
            </a:r>
            <a:r>
              <a:rPr lang="da-DK" b="1" i="1" dirty="0" err="1" smtClean="0">
                <a:solidFill>
                  <a:srgbClr val="00B050"/>
                </a:solidFill>
              </a:rPr>
              <a:t>Colors</a:t>
            </a:r>
            <a:r>
              <a:rPr lang="da-DK" b="1" i="1" dirty="0" smtClean="0">
                <a:solidFill>
                  <a:srgbClr val="00B050"/>
                </a:solidFill>
              </a:rPr>
              <a:t> </a:t>
            </a:r>
            <a:r>
              <a:rPr lang="da-DK" dirty="0" err="1" smtClean="0"/>
              <a:t>button</a:t>
            </a:r>
            <a:endParaRPr lang="da-DK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120929" y="2903974"/>
            <a:ext cx="1708498" cy="540446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541671" y="3160533"/>
            <a:ext cx="2287756" cy="534727"/>
          </a:xfrm>
          <a:prstGeom prst="straightConnector1">
            <a:avLst/>
          </a:prstGeom>
          <a:ln w="41275">
            <a:solidFill>
              <a:srgbClr val="00B05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color selecto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514" y="4127565"/>
            <a:ext cx="2990850" cy="165868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9573207" y="4450451"/>
            <a:ext cx="691116" cy="189589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566462" y="4308181"/>
            <a:ext cx="691116" cy="189589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573206" y="4568983"/>
            <a:ext cx="691116" cy="189589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120929" y="1237129"/>
            <a:ext cx="3760855" cy="439271"/>
          </a:xfrm>
          <a:prstGeom prst="straightConnector1">
            <a:avLst/>
          </a:prstGeom>
          <a:ln w="41275">
            <a:solidFill>
              <a:srgbClr val="00206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922520" y="1237129"/>
            <a:ext cx="5474931" cy="966579"/>
          </a:xfrm>
          <a:prstGeom prst="straightConnector1">
            <a:avLst/>
          </a:prstGeom>
          <a:ln w="41275">
            <a:solidFill>
              <a:srgbClr val="C0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hange color"/>
          <p:cNvSpPr txBox="1">
            <a:spLocks/>
          </p:cNvSpPr>
          <p:nvPr/>
        </p:nvSpPr>
        <p:spPr>
          <a:xfrm>
            <a:off x="2035935" y="3410244"/>
            <a:ext cx="3238925" cy="1907483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defPPr>
              <a:defRPr lang="da-DK"/>
            </a:defPPr>
            <a:lvl1pPr>
              <a:lnSpc>
                <a:spcPts val="1600"/>
              </a:lnSpc>
              <a:spcBef>
                <a:spcPct val="0"/>
              </a:spcBef>
              <a:buNone/>
              <a:defRPr sz="1600"/>
            </a:lvl1pPr>
          </a:lstStyle>
          <a:p>
            <a:r>
              <a:rPr lang="da-DK" dirty="0" smtClean="0"/>
              <a:t>Inside the </a:t>
            </a:r>
            <a:r>
              <a:rPr lang="da-DK" i="1" dirty="0" err="1" smtClean="0"/>
              <a:t>Color</a:t>
            </a:r>
            <a:r>
              <a:rPr lang="da-DK" i="1" dirty="0" smtClean="0"/>
              <a:t> Selector </a:t>
            </a:r>
            <a:r>
              <a:rPr lang="da-DK" i="1" dirty="0" err="1" smtClean="0"/>
              <a:t>Add</a:t>
            </a:r>
            <a:r>
              <a:rPr lang="da-DK" i="1" dirty="0" smtClean="0"/>
              <a:t> </a:t>
            </a:r>
            <a:r>
              <a:rPr lang="da-DK" i="1" dirty="0" err="1" smtClean="0"/>
              <a:t>Color</a:t>
            </a:r>
            <a:r>
              <a:rPr lang="da-DK" i="1" dirty="0" smtClean="0"/>
              <a:t> </a:t>
            </a:r>
            <a:r>
              <a:rPr lang="da-DK" dirty="0" err="1" smtClean="0"/>
              <a:t>dialogue</a:t>
            </a:r>
            <a:r>
              <a:rPr lang="da-DK" dirty="0" smtClean="0"/>
              <a:t> a </a:t>
            </a:r>
            <a:r>
              <a:rPr lang="da-DK" dirty="0" err="1"/>
              <a:t>suitable</a:t>
            </a:r>
            <a:r>
              <a:rPr lang="da-DK" dirty="0"/>
              <a:t> </a:t>
            </a:r>
            <a:r>
              <a:rPr lang="da-DK" dirty="0" err="1"/>
              <a:t>pale</a:t>
            </a:r>
            <a:r>
              <a:rPr lang="da-DK" dirty="0"/>
              <a:t> </a:t>
            </a:r>
            <a:r>
              <a:rPr lang="da-DK" dirty="0" err="1"/>
              <a:t>grey</a:t>
            </a:r>
            <a:r>
              <a:rPr lang="da-DK" dirty="0"/>
              <a:t> </a:t>
            </a:r>
            <a:r>
              <a:rPr lang="da-DK" dirty="0" err="1"/>
              <a:t>color</a:t>
            </a:r>
            <a:r>
              <a:rPr lang="da-DK" dirty="0"/>
              <a:t> is </a:t>
            </a:r>
            <a:r>
              <a:rPr lang="da-DK" dirty="0" err="1"/>
              <a:t>chosen</a:t>
            </a:r>
            <a:r>
              <a:rPr lang="da-DK" dirty="0"/>
              <a:t> for wall </a:t>
            </a:r>
            <a:r>
              <a:rPr lang="da-DK" dirty="0" err="1"/>
              <a:t>paint</a:t>
            </a:r>
            <a:r>
              <a:rPr lang="da-DK" dirty="0"/>
              <a:t> </a:t>
            </a:r>
            <a:r>
              <a:rPr lang="da-DK" dirty="0" err="1"/>
              <a:t>inside</a:t>
            </a:r>
            <a:r>
              <a:rPr lang="da-DK" dirty="0"/>
              <a:t> the </a:t>
            </a:r>
            <a:r>
              <a:rPr lang="da-DK" dirty="0" err="1"/>
              <a:t>studio</a:t>
            </a:r>
            <a:r>
              <a:rPr lang="da-DK" dirty="0"/>
              <a:t>. </a:t>
            </a:r>
          </a:p>
          <a:p>
            <a:r>
              <a:rPr lang="da-DK" dirty="0"/>
              <a:t>Here I have made a </a:t>
            </a:r>
            <a:r>
              <a:rPr lang="da-DK" dirty="0" err="1"/>
              <a:t>custom</a:t>
            </a:r>
            <a:r>
              <a:rPr lang="da-DK" dirty="0"/>
              <a:t> </a:t>
            </a:r>
            <a:r>
              <a:rPr lang="da-DK" dirty="0" err="1"/>
              <a:t>grey</a:t>
            </a:r>
            <a:r>
              <a:rPr lang="da-DK" dirty="0"/>
              <a:t> (</a:t>
            </a:r>
            <a:r>
              <a:rPr lang="da-DK" dirty="0">
                <a:solidFill>
                  <a:srgbClr val="00B0F0"/>
                </a:solidFill>
              </a:rPr>
              <a:t>RGB 220,220,220</a:t>
            </a:r>
            <a:r>
              <a:rPr lang="da-DK" dirty="0" smtClean="0"/>
              <a:t>).</a:t>
            </a:r>
          </a:p>
          <a:p>
            <a:r>
              <a:rPr lang="da-DK" dirty="0" smtClean="0"/>
              <a:t>Accept by </a:t>
            </a:r>
            <a:r>
              <a:rPr lang="da-DK" dirty="0" err="1" smtClean="0"/>
              <a:t>pressing</a:t>
            </a:r>
            <a:r>
              <a:rPr lang="da-DK" dirty="0" smtClean="0"/>
              <a:t> </a:t>
            </a:r>
            <a:r>
              <a:rPr lang="da-DK" b="1" i="1" dirty="0" err="1" smtClean="0">
                <a:solidFill>
                  <a:srgbClr val="7030A0"/>
                </a:solidFill>
              </a:rPr>
              <a:t>Add</a:t>
            </a:r>
            <a:r>
              <a:rPr lang="da-DK" b="1" i="1" dirty="0" smtClean="0">
                <a:solidFill>
                  <a:srgbClr val="7030A0"/>
                </a:solidFill>
              </a:rPr>
              <a:t> </a:t>
            </a:r>
            <a:r>
              <a:rPr lang="da-DK" b="1" i="1" dirty="0" err="1" smtClean="0">
                <a:solidFill>
                  <a:srgbClr val="7030A0"/>
                </a:solidFill>
              </a:rPr>
              <a:t>Color</a:t>
            </a:r>
            <a:r>
              <a:rPr lang="da-DK" b="1" i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da-DK" dirty="0" smtClean="0"/>
              <a:t>Close by </a:t>
            </a:r>
            <a:r>
              <a:rPr lang="da-DK" dirty="0" err="1" smtClean="0"/>
              <a:t>clicking</a:t>
            </a:r>
            <a:r>
              <a:rPr lang="da-DK" dirty="0" smtClean="0"/>
              <a:t> in the top right </a:t>
            </a:r>
            <a:r>
              <a:rPr lang="da-DK" dirty="0" err="1" smtClean="0"/>
              <a:t>corner</a:t>
            </a:r>
            <a:endParaRPr lang="da-DK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4638675" y="4758572"/>
            <a:ext cx="4067175" cy="885339"/>
          </a:xfrm>
          <a:prstGeom prst="straightConnector1">
            <a:avLst/>
          </a:prstGeom>
          <a:ln w="41275">
            <a:solidFill>
              <a:srgbClr val="7030A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120929" y="3944111"/>
            <a:ext cx="3535173" cy="1599439"/>
          </a:xfrm>
          <a:prstGeom prst="straightConnector1">
            <a:avLst/>
          </a:prstGeom>
          <a:ln w="41275">
            <a:solidFill>
              <a:srgbClr val="00206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9" grpId="0" animBg="1"/>
      <p:bldP spid="30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9001"/>
            <a:ext cx="12168000" cy="6840000"/>
          </a:xfrm>
          <a:prstGeom prst="rect">
            <a:avLst/>
          </a:prstGeom>
        </p:spPr>
      </p:pic>
      <p:sp>
        <p:nvSpPr>
          <p:cNvPr id="6" name="Titel 4"/>
          <p:cNvSpPr txBox="1">
            <a:spLocks/>
          </p:cNvSpPr>
          <p:nvPr/>
        </p:nvSpPr>
        <p:spPr>
          <a:xfrm>
            <a:off x="2016771" y="3212976"/>
            <a:ext cx="2304256" cy="100811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leave</a:t>
            </a:r>
            <a:r>
              <a:rPr lang="da-DK" sz="1600" dirty="0"/>
              <a:t> the </a:t>
            </a:r>
            <a:r>
              <a:rPr lang="da-DK" sz="1600" i="1" dirty="0" err="1"/>
              <a:t>Modify</a:t>
            </a:r>
            <a:r>
              <a:rPr lang="da-DK" sz="1600" dirty="0"/>
              <a:t> </a:t>
            </a:r>
            <a:r>
              <a:rPr lang="da-DK" sz="1600" dirty="0" err="1"/>
              <a:t>commands</a:t>
            </a:r>
            <a:r>
              <a:rPr lang="da-DK" sz="1600" dirty="0"/>
              <a:t> by </a:t>
            </a:r>
            <a:r>
              <a:rPr lang="da-DK" sz="1600" dirty="0" err="1"/>
              <a:t>pressing</a:t>
            </a:r>
            <a:r>
              <a:rPr lang="da-DK" sz="1600" dirty="0"/>
              <a:t> (</a:t>
            </a:r>
            <a:r>
              <a:rPr lang="da-DK" sz="1600" dirty="0" err="1"/>
              <a:t>deactivating</a:t>
            </a:r>
            <a:r>
              <a:rPr lang="da-DK" sz="1600" dirty="0"/>
              <a:t>…) the </a:t>
            </a:r>
            <a:r>
              <a:rPr lang="da-DK" sz="1600" dirty="0" err="1"/>
              <a:t>active</a:t>
            </a:r>
            <a:r>
              <a:rPr lang="da-DK" sz="1600" dirty="0"/>
              <a:t> </a:t>
            </a:r>
            <a:r>
              <a:rPr lang="da-DK" sz="1600" i="1" dirty="0"/>
              <a:t>polygon</a:t>
            </a:r>
            <a:r>
              <a:rPr lang="da-DK" sz="1600" dirty="0"/>
              <a:t> </a:t>
            </a:r>
            <a:r>
              <a:rPr lang="da-DK" sz="1600" dirty="0" err="1"/>
              <a:t>button</a:t>
            </a:r>
            <a:r>
              <a:rPr lang="da-DK" sz="1600" dirty="0"/>
              <a:t>…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991475" y="3045432"/>
            <a:ext cx="1809751" cy="671600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4"/>
          <p:cNvSpPr txBox="1">
            <a:spLocks/>
          </p:cNvSpPr>
          <p:nvPr/>
        </p:nvSpPr>
        <p:spPr>
          <a:xfrm>
            <a:off x="2016771" y="4467991"/>
            <a:ext cx="2304256" cy="76272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6400" dirty="0"/>
              <a:t>-And </a:t>
            </a:r>
            <a:r>
              <a:rPr lang="da-DK" sz="6400" dirty="0" err="1"/>
              <a:t>then</a:t>
            </a:r>
            <a:r>
              <a:rPr lang="da-DK" sz="6400" dirty="0"/>
              <a:t> </a:t>
            </a:r>
            <a:r>
              <a:rPr lang="da-DK" sz="6400" dirty="0" err="1"/>
              <a:t>click</a:t>
            </a:r>
            <a:r>
              <a:rPr lang="da-DK" sz="6400" dirty="0"/>
              <a:t> on an </a:t>
            </a:r>
            <a:r>
              <a:rPr lang="da-DK" sz="6400" dirty="0" err="1"/>
              <a:t>empty</a:t>
            </a:r>
            <a:r>
              <a:rPr lang="da-DK" sz="6400" dirty="0"/>
              <a:t> </a:t>
            </a:r>
            <a:r>
              <a:rPr lang="da-DK" sz="6400" dirty="0" err="1"/>
              <a:t>area</a:t>
            </a:r>
            <a:r>
              <a:rPr lang="da-DK" sz="6400" dirty="0"/>
              <a:t> </a:t>
            </a:r>
            <a:r>
              <a:rPr lang="da-DK" sz="6400" dirty="0" err="1"/>
              <a:t>somewhere</a:t>
            </a:r>
            <a:r>
              <a:rPr lang="da-DK" sz="6400" dirty="0"/>
              <a:t> in a </a:t>
            </a:r>
            <a:r>
              <a:rPr lang="da-DK" sz="6400" dirty="0" err="1"/>
              <a:t>viewport</a:t>
            </a:r>
            <a:r>
              <a:rPr lang="da-DK" sz="6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47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3969"/>
            <a:ext cx="12168000" cy="6840000"/>
          </a:xfrm>
          <a:prstGeom prst="rect">
            <a:avLst/>
          </a:prstGeom>
        </p:spPr>
      </p:pic>
      <p:sp>
        <p:nvSpPr>
          <p:cNvPr id="9" name="Titel 4"/>
          <p:cNvSpPr txBox="1">
            <a:spLocks/>
          </p:cNvSpPr>
          <p:nvPr/>
        </p:nvSpPr>
        <p:spPr>
          <a:xfrm>
            <a:off x="6098317" y="1128539"/>
            <a:ext cx="2480296" cy="200518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The </a:t>
            </a:r>
            <a:r>
              <a:rPr lang="da-DK" sz="1600" i="1" dirty="0" err="1" smtClean="0"/>
              <a:t>Camera</a:t>
            </a:r>
            <a:r>
              <a:rPr lang="da-DK" sz="1600" i="1" dirty="0" smtClean="0"/>
              <a:t> </a:t>
            </a:r>
            <a:r>
              <a:rPr lang="da-DK" sz="1600" dirty="0" err="1"/>
              <a:t>viewport</a:t>
            </a:r>
            <a:r>
              <a:rPr lang="da-DK" sz="1600" dirty="0"/>
              <a:t> is </a:t>
            </a:r>
            <a:r>
              <a:rPr lang="da-DK" sz="1600" dirty="0" err="1"/>
              <a:t>maximized</a:t>
            </a:r>
            <a:r>
              <a:rPr lang="da-DK" sz="1600" dirty="0"/>
              <a:t>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can</a:t>
            </a:r>
            <a:r>
              <a:rPr lang="da-DK" sz="1600" dirty="0"/>
              <a:t> </a:t>
            </a:r>
            <a:r>
              <a:rPr lang="da-DK" sz="1600" dirty="0" err="1"/>
              <a:t>move</a:t>
            </a:r>
            <a:r>
              <a:rPr lang="da-DK" sz="1600" dirty="0"/>
              <a:t> </a:t>
            </a:r>
            <a:r>
              <a:rPr lang="da-DK" sz="1600" dirty="0" err="1"/>
              <a:t>around</a:t>
            </a:r>
            <a:r>
              <a:rPr lang="da-DK" sz="1600" dirty="0"/>
              <a:t> in the </a:t>
            </a:r>
            <a:r>
              <a:rPr lang="da-DK" sz="1600" dirty="0" err="1"/>
              <a:t>studio</a:t>
            </a:r>
            <a:r>
              <a:rPr lang="da-DK" sz="1600" dirty="0"/>
              <a:t> by </a:t>
            </a:r>
            <a:r>
              <a:rPr lang="da-DK" sz="1600" dirty="0" err="1"/>
              <a:t>using</a:t>
            </a:r>
            <a:r>
              <a:rPr lang="da-DK" sz="1600" dirty="0"/>
              <a:t> the navigation </a:t>
            </a:r>
            <a:r>
              <a:rPr lang="da-DK" sz="1600" dirty="0" err="1"/>
              <a:t>buttons</a:t>
            </a:r>
            <a:r>
              <a:rPr lang="da-DK" sz="1600" dirty="0"/>
              <a:t> in the </a:t>
            </a:r>
            <a:r>
              <a:rPr lang="da-DK" sz="1600" dirty="0" err="1"/>
              <a:t>lower</a:t>
            </a:r>
            <a:r>
              <a:rPr lang="da-DK" sz="1600" dirty="0"/>
              <a:t> </a:t>
            </a:r>
            <a:r>
              <a:rPr lang="da-DK" sz="1600" dirty="0" err="1"/>
              <a:t>left</a:t>
            </a:r>
            <a:r>
              <a:rPr lang="da-DK" sz="1600" dirty="0"/>
              <a:t> </a:t>
            </a:r>
            <a:r>
              <a:rPr lang="da-DK" sz="1600" dirty="0" err="1"/>
              <a:t>corner</a:t>
            </a:r>
            <a:r>
              <a:rPr lang="da-DK" sz="1600" dirty="0"/>
              <a:t>, or </a:t>
            </a:r>
            <a:r>
              <a:rPr lang="da-DK" sz="1600" dirty="0" err="1"/>
              <a:t>play</a:t>
            </a:r>
            <a:r>
              <a:rPr lang="da-DK" sz="1600" dirty="0"/>
              <a:t> </a:t>
            </a:r>
            <a:r>
              <a:rPr lang="da-DK" sz="1600" dirty="0" err="1"/>
              <a:t>around</a:t>
            </a:r>
            <a:r>
              <a:rPr lang="da-DK" sz="1600" dirty="0"/>
              <a:t> with the </a:t>
            </a:r>
            <a:r>
              <a:rPr lang="da-DK" sz="1600" dirty="0" err="1"/>
              <a:t>mouse</a:t>
            </a:r>
            <a:r>
              <a:rPr lang="da-DK" sz="1600" dirty="0"/>
              <a:t> </a:t>
            </a:r>
            <a:r>
              <a:rPr lang="da-DK" sz="1600" dirty="0" err="1"/>
              <a:t>wheel</a:t>
            </a:r>
            <a:r>
              <a:rPr lang="da-DK" sz="1600" dirty="0"/>
              <a:t>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305800" y="2800350"/>
            <a:ext cx="3200401" cy="3762375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2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" y="14287"/>
            <a:ext cx="12168000" cy="6840000"/>
          </a:xfrm>
          <a:prstGeom prst="rect">
            <a:avLst/>
          </a:prstGeom>
        </p:spPr>
      </p:pic>
      <p:sp>
        <p:nvSpPr>
          <p:cNvPr id="6" name="Titel 4"/>
          <p:cNvSpPr txBox="1">
            <a:spLocks/>
          </p:cNvSpPr>
          <p:nvPr/>
        </p:nvSpPr>
        <p:spPr>
          <a:xfrm>
            <a:off x="6096000" y="3852888"/>
            <a:ext cx="2480296" cy="79017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Now</a:t>
            </a:r>
            <a:r>
              <a:rPr lang="da-DK" sz="1600" dirty="0"/>
              <a:t>, </a:t>
            </a:r>
            <a:r>
              <a:rPr lang="da-DK" sz="1600" dirty="0" err="1" smtClean="0"/>
              <a:t>you</a:t>
            </a:r>
            <a:r>
              <a:rPr lang="da-DK" sz="1600" dirty="0" smtClean="0"/>
              <a:t> </a:t>
            </a:r>
            <a:r>
              <a:rPr lang="da-DK" sz="1600" dirty="0" err="1" smtClean="0"/>
              <a:t>may</a:t>
            </a:r>
            <a:r>
              <a:rPr lang="da-DK" sz="1600" dirty="0" smtClean="0"/>
              <a:t> </a:t>
            </a:r>
            <a:r>
              <a:rPr lang="da-DK" sz="1600" dirty="0" err="1" smtClean="0"/>
              <a:t>adjust</a:t>
            </a:r>
            <a:r>
              <a:rPr lang="da-DK" sz="1600" dirty="0" smtClean="0"/>
              <a:t> </a:t>
            </a:r>
            <a:r>
              <a:rPr lang="da-DK" sz="1600" dirty="0" err="1" smtClean="0"/>
              <a:t>your</a:t>
            </a:r>
            <a:r>
              <a:rPr lang="da-DK" sz="1600" dirty="0" smtClean="0"/>
              <a:t> </a:t>
            </a:r>
            <a:r>
              <a:rPr lang="da-DK" sz="1600" dirty="0" err="1"/>
              <a:t>camera</a:t>
            </a:r>
            <a:r>
              <a:rPr lang="da-DK" sz="1600" dirty="0"/>
              <a:t> </a:t>
            </a:r>
            <a:r>
              <a:rPr lang="da-DK" sz="1600" dirty="0" err="1"/>
              <a:t>perspective</a:t>
            </a:r>
            <a:r>
              <a:rPr lang="da-DK" sz="1600" dirty="0"/>
              <a:t> for </a:t>
            </a:r>
            <a:r>
              <a:rPr lang="da-DK" sz="1600" dirty="0" err="1"/>
              <a:t>your</a:t>
            </a:r>
            <a:r>
              <a:rPr lang="da-DK" sz="1600" dirty="0"/>
              <a:t> </a:t>
            </a:r>
            <a:r>
              <a:rPr lang="da-DK" sz="1600" dirty="0" err="1"/>
              <a:t>first</a:t>
            </a:r>
            <a:r>
              <a:rPr lang="da-DK" sz="1600" dirty="0"/>
              <a:t> image.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6098317" y="1128539"/>
            <a:ext cx="2480296" cy="200518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The </a:t>
            </a:r>
            <a:r>
              <a:rPr lang="da-DK" sz="1600" i="1" dirty="0" err="1" smtClean="0"/>
              <a:t>Camera</a:t>
            </a:r>
            <a:r>
              <a:rPr lang="da-DK" sz="1600" i="1" dirty="0" smtClean="0"/>
              <a:t> </a:t>
            </a:r>
            <a:r>
              <a:rPr lang="da-DK" sz="1600" dirty="0" err="1"/>
              <a:t>viewport</a:t>
            </a:r>
            <a:r>
              <a:rPr lang="da-DK" sz="1600" dirty="0"/>
              <a:t> is </a:t>
            </a:r>
            <a:r>
              <a:rPr lang="da-DK" sz="1600" dirty="0" err="1"/>
              <a:t>maximized</a:t>
            </a:r>
            <a:r>
              <a:rPr lang="da-DK" sz="1600" dirty="0"/>
              <a:t>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can</a:t>
            </a:r>
            <a:r>
              <a:rPr lang="da-DK" sz="1600" dirty="0"/>
              <a:t> </a:t>
            </a:r>
            <a:r>
              <a:rPr lang="da-DK" sz="1600" dirty="0" err="1"/>
              <a:t>move</a:t>
            </a:r>
            <a:r>
              <a:rPr lang="da-DK" sz="1600" dirty="0"/>
              <a:t> </a:t>
            </a:r>
            <a:r>
              <a:rPr lang="da-DK" sz="1600" dirty="0" err="1"/>
              <a:t>around</a:t>
            </a:r>
            <a:r>
              <a:rPr lang="da-DK" sz="1600" dirty="0"/>
              <a:t> in the </a:t>
            </a:r>
            <a:r>
              <a:rPr lang="da-DK" sz="1600" dirty="0" err="1"/>
              <a:t>studio</a:t>
            </a:r>
            <a:r>
              <a:rPr lang="da-DK" sz="1600" dirty="0"/>
              <a:t> by </a:t>
            </a:r>
            <a:r>
              <a:rPr lang="da-DK" sz="1600" dirty="0" err="1"/>
              <a:t>using</a:t>
            </a:r>
            <a:r>
              <a:rPr lang="da-DK" sz="1600" dirty="0"/>
              <a:t> the navigation </a:t>
            </a:r>
            <a:r>
              <a:rPr lang="da-DK" sz="1600" dirty="0" err="1"/>
              <a:t>buttons</a:t>
            </a:r>
            <a:r>
              <a:rPr lang="da-DK" sz="1600" dirty="0"/>
              <a:t> in the </a:t>
            </a:r>
            <a:r>
              <a:rPr lang="da-DK" sz="1600" dirty="0" err="1"/>
              <a:t>lower</a:t>
            </a:r>
            <a:r>
              <a:rPr lang="da-DK" sz="1600" dirty="0"/>
              <a:t> </a:t>
            </a:r>
            <a:r>
              <a:rPr lang="da-DK" sz="1600" dirty="0" err="1"/>
              <a:t>left</a:t>
            </a:r>
            <a:r>
              <a:rPr lang="da-DK" sz="1600" dirty="0"/>
              <a:t> </a:t>
            </a:r>
            <a:r>
              <a:rPr lang="da-DK" sz="1600" dirty="0" err="1"/>
              <a:t>corner</a:t>
            </a:r>
            <a:r>
              <a:rPr lang="da-DK" sz="1600" dirty="0"/>
              <a:t>, or </a:t>
            </a:r>
            <a:r>
              <a:rPr lang="da-DK" sz="1600" dirty="0" err="1"/>
              <a:t>play</a:t>
            </a:r>
            <a:r>
              <a:rPr lang="da-DK" sz="1600" dirty="0"/>
              <a:t> </a:t>
            </a:r>
            <a:r>
              <a:rPr lang="da-DK" sz="1600" dirty="0" err="1"/>
              <a:t>around</a:t>
            </a:r>
            <a:r>
              <a:rPr lang="da-DK" sz="1600" dirty="0"/>
              <a:t> with the </a:t>
            </a:r>
            <a:r>
              <a:rPr lang="da-DK" sz="1600" dirty="0" err="1"/>
              <a:t>mouse</a:t>
            </a:r>
            <a:r>
              <a:rPr lang="da-DK" sz="1600" dirty="0"/>
              <a:t> </a:t>
            </a:r>
            <a:r>
              <a:rPr lang="da-DK" sz="1600" dirty="0" err="1"/>
              <a:t>wheel</a:t>
            </a:r>
            <a:r>
              <a:rPr lang="da-DK" sz="1600" dirty="0"/>
              <a:t>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2037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781" y="12565"/>
            <a:ext cx="12168000" cy="6840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9525"/>
            <a:ext cx="12168000" cy="6840000"/>
          </a:xfrm>
          <a:prstGeom prst="rect">
            <a:avLst/>
          </a:prstGeom>
        </p:spPr>
      </p:pic>
      <p:sp>
        <p:nvSpPr>
          <p:cNvPr id="6" name="Titel 4"/>
          <p:cNvSpPr txBox="1">
            <a:spLocks/>
          </p:cNvSpPr>
          <p:nvPr/>
        </p:nvSpPr>
        <p:spPr>
          <a:xfrm>
            <a:off x="7896200" y="3068958"/>
            <a:ext cx="2520280" cy="2998467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In </a:t>
            </a:r>
            <a:r>
              <a:rPr lang="da-DK" sz="1600" dirty="0" err="1"/>
              <a:t>order</a:t>
            </a:r>
            <a:r>
              <a:rPr lang="da-DK" sz="1600" dirty="0"/>
              <a:t> to </a:t>
            </a:r>
            <a:r>
              <a:rPr lang="da-DK" sz="1600" dirty="0" err="1"/>
              <a:t>make</a:t>
            </a:r>
            <a:r>
              <a:rPr lang="da-DK" sz="1600" dirty="0"/>
              <a:t> a proper </a:t>
            </a:r>
            <a:r>
              <a:rPr lang="da-DK" sz="1600" dirty="0" err="1"/>
              <a:t>evaluation</a:t>
            </a:r>
            <a:r>
              <a:rPr lang="da-DK" sz="1600" dirty="0"/>
              <a:t> of the light </a:t>
            </a:r>
            <a:r>
              <a:rPr lang="da-DK" sz="1600" dirty="0" err="1"/>
              <a:t>setting</a:t>
            </a:r>
            <a:r>
              <a:rPr lang="da-DK" sz="1600" dirty="0"/>
              <a:t> it is a </a:t>
            </a:r>
            <a:r>
              <a:rPr lang="da-DK" sz="1600" dirty="0" err="1"/>
              <a:t>good</a:t>
            </a:r>
            <a:r>
              <a:rPr lang="da-DK" sz="1600" dirty="0"/>
              <a:t> </a:t>
            </a:r>
            <a:r>
              <a:rPr lang="da-DK" sz="1600" dirty="0" err="1"/>
              <a:t>idea</a:t>
            </a:r>
            <a:r>
              <a:rPr lang="da-DK" sz="1600" dirty="0"/>
              <a:t> to dress Mr. LEGO in a uniform </a:t>
            </a:r>
            <a:r>
              <a:rPr lang="da-DK" sz="1600" dirty="0" err="1"/>
              <a:t>color</a:t>
            </a:r>
            <a:r>
              <a:rPr lang="da-DK" sz="1600" dirty="0"/>
              <a:t> – by </a:t>
            </a:r>
            <a:r>
              <a:rPr lang="da-DK" sz="1600" dirty="0" err="1"/>
              <a:t>selecting</a:t>
            </a:r>
            <a:r>
              <a:rPr lang="da-DK" sz="1600" dirty="0"/>
              <a:t> all his parts and </a:t>
            </a:r>
            <a:r>
              <a:rPr lang="da-DK" sz="1600" dirty="0" err="1"/>
              <a:t>color</a:t>
            </a:r>
            <a:r>
              <a:rPr lang="da-DK" sz="1600" dirty="0"/>
              <a:t> </a:t>
            </a:r>
            <a:r>
              <a:rPr lang="da-DK" sz="1600" dirty="0" err="1"/>
              <a:t>them</a:t>
            </a:r>
            <a:r>
              <a:rPr lang="da-DK" sz="1600" dirty="0" smtClean="0"/>
              <a:t>. Here I </a:t>
            </a:r>
            <a:r>
              <a:rPr lang="da-DK" sz="1600" dirty="0" err="1" smtClean="0"/>
              <a:t>pick</a:t>
            </a:r>
            <a:r>
              <a:rPr lang="da-DK" sz="1600" dirty="0" smtClean="0"/>
              <a:t> </a:t>
            </a:r>
            <a:r>
              <a:rPr lang="da-DK" sz="1600" dirty="0" err="1" smtClean="0"/>
              <a:t>one</a:t>
            </a:r>
            <a:r>
              <a:rPr lang="da-DK" sz="1600" dirty="0" smtClean="0"/>
              <a:t> part </a:t>
            </a:r>
            <a:r>
              <a:rPr lang="da-DK" sz="1600" dirty="0" err="1" smtClean="0"/>
              <a:t>after</a:t>
            </a:r>
            <a:r>
              <a:rPr lang="da-DK" sz="1600" dirty="0" smtClean="0"/>
              <a:t> </a:t>
            </a:r>
            <a:r>
              <a:rPr lang="da-DK" sz="1600" dirty="0" err="1" smtClean="0"/>
              <a:t>another</a:t>
            </a:r>
            <a:r>
              <a:rPr lang="da-DK" sz="1600" dirty="0" smtClean="0"/>
              <a:t>, </a:t>
            </a:r>
            <a:r>
              <a:rPr lang="da-DK" sz="1600" dirty="0" err="1" smtClean="0"/>
              <a:t>using</a:t>
            </a:r>
            <a:r>
              <a:rPr lang="da-DK" sz="1600" dirty="0" smtClean="0"/>
              <a:t> </a:t>
            </a:r>
            <a:r>
              <a:rPr lang="da-DK" sz="1600" b="1" i="1" dirty="0" smtClean="0"/>
              <a:t>CTRL</a:t>
            </a:r>
          </a:p>
          <a:p>
            <a:pPr algn="l">
              <a:lnSpc>
                <a:spcPts val="1600"/>
              </a:lnSpc>
            </a:pPr>
            <a:endParaRPr lang="da-DK" sz="1600" b="1" i="1" dirty="0"/>
          </a:p>
          <a:p>
            <a:pPr algn="l">
              <a:lnSpc>
                <a:spcPts val="1600"/>
              </a:lnSpc>
            </a:pPr>
            <a:r>
              <a:rPr lang="en-US" sz="1600" dirty="0" smtClean="0"/>
              <a:t>I </a:t>
            </a:r>
            <a:r>
              <a:rPr lang="en-US" sz="1600" dirty="0"/>
              <a:t>choose a slightly darker tone grey – RGB 190,190,190, which is added to the Color Palette </a:t>
            </a:r>
            <a:r>
              <a:rPr lang="en-US" sz="1600" dirty="0" smtClean="0"/>
              <a:t>as </a:t>
            </a:r>
            <a:r>
              <a:rPr lang="en-US" sz="1600" dirty="0"/>
              <a:t>before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6774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9525"/>
            <a:ext cx="12168000" cy="68400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" y="9525"/>
            <a:ext cx="12168000" cy="6840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0964" y="18000"/>
            <a:ext cx="12168000" cy="684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989" y="11023"/>
            <a:ext cx="12168000" cy="6840000"/>
          </a:xfrm>
          <a:prstGeom prst="rect">
            <a:avLst/>
          </a:prstGeom>
        </p:spPr>
      </p:pic>
      <p:sp>
        <p:nvSpPr>
          <p:cNvPr id="7" name="Titel 4"/>
          <p:cNvSpPr txBox="1">
            <a:spLocks/>
          </p:cNvSpPr>
          <p:nvPr/>
        </p:nvSpPr>
        <p:spPr>
          <a:xfrm>
            <a:off x="4943872" y="262944"/>
            <a:ext cx="2828528" cy="351685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en-US" sz="1600" dirty="0"/>
              <a:t>T</a:t>
            </a:r>
            <a:r>
              <a:rPr lang="en-US" sz="1600" dirty="0" smtClean="0"/>
              <a:t>he purpose of the studio was to have its walls reflect </a:t>
            </a:r>
            <a:r>
              <a:rPr lang="en-US" sz="1600" dirty="0"/>
              <a:t>the light emitted from </a:t>
            </a:r>
            <a:r>
              <a:rPr lang="en-US" sz="1600" dirty="0" smtClean="0"/>
              <a:t>a light source, helping  nice soft shadows to form</a:t>
            </a: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r>
              <a:rPr lang="en-US" sz="1600" dirty="0" smtClean="0"/>
              <a:t>In 3ds Max, things you create have an outside visible surface and an invisible inner surface. (the </a:t>
            </a:r>
            <a:r>
              <a:rPr lang="en-US" sz="1600" i="1" dirty="0" err="1" smtClean="0"/>
              <a:t>normals</a:t>
            </a:r>
            <a:r>
              <a:rPr lang="en-US" sz="1600" dirty="0" smtClean="0"/>
              <a:t> on faces point outwards)</a:t>
            </a: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dirty="0" smtClean="0"/>
          </a:p>
          <a:p>
            <a:pPr algn="l">
              <a:lnSpc>
                <a:spcPts val="1600"/>
              </a:lnSpc>
            </a:pPr>
            <a:r>
              <a:rPr lang="en-US" sz="1600" dirty="0" smtClean="0"/>
              <a:t>Being inside the studio now, it </a:t>
            </a:r>
            <a:r>
              <a:rPr lang="en-US" sz="1600" dirty="0"/>
              <a:t>is necessary to “turn the inside out” on the studio walls to enable them to reflect the light. It is done this way</a:t>
            </a:r>
            <a:r>
              <a:rPr lang="en-US" sz="1600" dirty="0" smtClean="0"/>
              <a:t>: </a:t>
            </a:r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4943872" y="3846984"/>
            <a:ext cx="2828528" cy="61071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en-US" sz="1600" dirty="0" smtClean="0"/>
              <a:t>Select the studio, and select all its </a:t>
            </a:r>
            <a:r>
              <a:rPr lang="en-US" sz="1600" i="1" dirty="0" smtClean="0">
                <a:solidFill>
                  <a:srgbClr val="00B0F0"/>
                </a:solidFill>
              </a:rPr>
              <a:t>polygons</a:t>
            </a:r>
            <a:r>
              <a:rPr lang="en-US" sz="1600" dirty="0" smtClean="0"/>
              <a:t>…</a:t>
            </a:r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</p:txBody>
      </p:sp>
      <p:sp>
        <p:nvSpPr>
          <p:cNvPr id="9" name="Titel 4"/>
          <p:cNvSpPr txBox="1">
            <a:spLocks/>
          </p:cNvSpPr>
          <p:nvPr/>
        </p:nvSpPr>
        <p:spPr>
          <a:xfrm>
            <a:off x="4943872" y="4570884"/>
            <a:ext cx="2828528" cy="61071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en-US" sz="1600" dirty="0" smtClean="0"/>
              <a:t>Turn them all inside out, using the </a:t>
            </a:r>
            <a:r>
              <a:rPr lang="en-US" sz="1600" b="1" i="1" dirty="0" smtClean="0">
                <a:solidFill>
                  <a:srgbClr val="7030A0"/>
                </a:solidFill>
              </a:rPr>
              <a:t>Flip</a:t>
            </a:r>
            <a:r>
              <a:rPr lang="en-US" sz="1600" dirty="0" smtClean="0"/>
              <a:t> command</a:t>
            </a:r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</p:txBody>
      </p:sp>
      <p:cxnSp>
        <p:nvCxnSpPr>
          <p:cNvPr id="13" name="Lige pilforbindelse 3"/>
          <p:cNvCxnSpPr/>
          <p:nvPr/>
        </p:nvCxnSpPr>
        <p:spPr>
          <a:xfrm flipV="1">
            <a:off x="7686675" y="3028950"/>
            <a:ext cx="2066925" cy="914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3"/>
          <p:cNvCxnSpPr/>
          <p:nvPr/>
        </p:nvCxnSpPr>
        <p:spPr>
          <a:xfrm>
            <a:off x="7598037" y="4638072"/>
            <a:ext cx="2212511" cy="61071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el 4"/>
          <p:cNvSpPr txBox="1">
            <a:spLocks/>
          </p:cNvSpPr>
          <p:nvPr/>
        </p:nvSpPr>
        <p:spPr>
          <a:xfrm>
            <a:off x="4943872" y="5284142"/>
            <a:ext cx="2828528" cy="736513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en-US" sz="1600" dirty="0" smtClean="0"/>
              <a:t>You will notice that the outside of the studio gets darker, and its inner faces get lighter</a:t>
            </a:r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  <a:p>
            <a:pPr algn="l">
              <a:lnSpc>
                <a:spcPts val="1600"/>
              </a:lnSpc>
            </a:pP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798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" y="14393"/>
            <a:ext cx="12168000" cy="6840000"/>
          </a:xfrm>
          <a:prstGeom prst="rect">
            <a:avLst/>
          </a:prstGeom>
        </p:spPr>
      </p:pic>
      <p:sp>
        <p:nvSpPr>
          <p:cNvPr id="6" name="Titel 4"/>
          <p:cNvSpPr txBox="1">
            <a:spLocks/>
          </p:cNvSpPr>
          <p:nvPr/>
        </p:nvSpPr>
        <p:spPr>
          <a:xfrm>
            <a:off x="5409854" y="388838"/>
            <a:ext cx="2520280" cy="85433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Time for </a:t>
            </a:r>
            <a:r>
              <a:rPr lang="da-DK" sz="1600" dirty="0" err="1" smtClean="0"/>
              <a:t>creating</a:t>
            </a:r>
            <a:r>
              <a:rPr lang="da-DK" sz="1600" dirty="0" smtClean="0"/>
              <a:t> a light:</a:t>
            </a:r>
            <a:endParaRPr lang="da-DK" sz="1600" b="1" i="1" dirty="0" smtClean="0"/>
          </a:p>
          <a:p>
            <a:pPr algn="l">
              <a:lnSpc>
                <a:spcPts val="1600"/>
              </a:lnSpc>
            </a:pPr>
            <a:endParaRPr lang="da-DK" sz="1600" b="1" i="1" dirty="0"/>
          </a:p>
          <a:p>
            <a:pPr algn="l">
              <a:lnSpc>
                <a:spcPts val="1600"/>
              </a:lnSpc>
            </a:pPr>
            <a:r>
              <a:rPr lang="en-US" sz="1600" dirty="0" smtClean="0"/>
              <a:t>Arrange that a top and a left view is in wireframe mode…</a:t>
            </a:r>
            <a:endParaRPr lang="en-US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9" name="Titel 4"/>
          <p:cNvSpPr txBox="1">
            <a:spLocks/>
          </p:cNvSpPr>
          <p:nvPr/>
        </p:nvSpPr>
        <p:spPr>
          <a:xfrm>
            <a:off x="5409854" y="1375157"/>
            <a:ext cx="2520280" cy="69819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</a:t>
            </a:r>
            <a:r>
              <a:rPr lang="da-DK" sz="1600" dirty="0" err="1" smtClean="0"/>
              <a:t>this</a:t>
            </a:r>
            <a:r>
              <a:rPr lang="da-DK" sz="1600" dirty="0" smtClean="0"/>
              <a:t> </a:t>
            </a:r>
            <a:r>
              <a:rPr lang="da-DK" sz="1600" b="1" i="1" dirty="0" err="1" smtClean="0">
                <a:solidFill>
                  <a:srgbClr val="00B0F0"/>
                </a:solidFill>
              </a:rPr>
              <a:t>Create</a:t>
            </a:r>
            <a:r>
              <a:rPr lang="da-DK" sz="1600" dirty="0" smtClean="0"/>
              <a:t> </a:t>
            </a:r>
            <a:r>
              <a:rPr lang="da-DK" sz="1600" dirty="0" err="1" smtClean="0"/>
              <a:t>button</a:t>
            </a:r>
            <a:r>
              <a:rPr lang="da-DK" sz="1600" dirty="0" smtClean="0"/>
              <a:t>, </a:t>
            </a:r>
            <a:r>
              <a:rPr lang="da-DK" sz="1600" dirty="0" err="1" smtClean="0"/>
              <a:t>followed</a:t>
            </a:r>
            <a:r>
              <a:rPr lang="da-DK" sz="1600" dirty="0" smtClean="0"/>
              <a:t> by </a:t>
            </a:r>
            <a:r>
              <a:rPr lang="da-DK" sz="1600" dirty="0" err="1" smtClean="0"/>
              <a:t>this</a:t>
            </a:r>
            <a:r>
              <a:rPr lang="da-DK" sz="1600" dirty="0" smtClean="0"/>
              <a:t> </a:t>
            </a:r>
            <a:r>
              <a:rPr lang="da-DK" sz="1600" b="1" i="1" dirty="0" err="1" smtClean="0">
                <a:solidFill>
                  <a:srgbClr val="7030A0"/>
                </a:solidFill>
              </a:rPr>
              <a:t>lights</a:t>
            </a:r>
            <a:r>
              <a:rPr lang="da-DK" sz="1600" dirty="0" smtClean="0"/>
              <a:t> </a:t>
            </a:r>
            <a:r>
              <a:rPr lang="da-DK" sz="1600" dirty="0" err="1" smtClean="0"/>
              <a:t>button</a:t>
            </a:r>
            <a:endParaRPr lang="en-US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pic>
        <p:nvPicPr>
          <p:cNvPr id="8" name="create udsni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876" y="782799"/>
            <a:ext cx="2161097" cy="2571773"/>
          </a:xfrm>
          <a:prstGeom prst="rect">
            <a:avLst/>
          </a:prstGeom>
        </p:spPr>
      </p:pic>
      <p:pic>
        <p:nvPicPr>
          <p:cNvPr id="14" name="lights udsni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130" y="863851"/>
            <a:ext cx="1903272" cy="1714962"/>
          </a:xfrm>
          <a:prstGeom prst="rect">
            <a:avLst/>
          </a:prstGeom>
        </p:spPr>
      </p:pic>
      <p:cxnSp>
        <p:nvCxnSpPr>
          <p:cNvPr id="13" name="create pil"/>
          <p:cNvCxnSpPr/>
          <p:nvPr/>
        </p:nvCxnSpPr>
        <p:spPr>
          <a:xfrm flipV="1">
            <a:off x="7582328" y="1078788"/>
            <a:ext cx="1284270" cy="41096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rno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011" y="1318288"/>
            <a:ext cx="1786175" cy="575322"/>
          </a:xfrm>
          <a:prstGeom prst="rect">
            <a:avLst/>
          </a:prstGeom>
        </p:spPr>
      </p:pic>
      <p:cxnSp>
        <p:nvCxnSpPr>
          <p:cNvPr id="15" name="lights pil"/>
          <p:cNvCxnSpPr/>
          <p:nvPr/>
        </p:nvCxnSpPr>
        <p:spPr>
          <a:xfrm flipV="1">
            <a:off x="7351447" y="1291772"/>
            <a:ext cx="1829767" cy="42956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4"/>
          <p:cNvSpPr txBox="1">
            <a:spLocks/>
          </p:cNvSpPr>
          <p:nvPr/>
        </p:nvSpPr>
        <p:spPr>
          <a:xfrm>
            <a:off x="5403926" y="2156734"/>
            <a:ext cx="2520280" cy="69819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the </a:t>
            </a:r>
            <a:r>
              <a:rPr lang="da-DK" sz="1600" b="1" i="1" dirty="0" err="1" smtClean="0">
                <a:solidFill>
                  <a:srgbClr val="FF0000"/>
                </a:solidFill>
              </a:rPr>
              <a:t>Photometric</a:t>
            </a:r>
            <a:r>
              <a:rPr lang="da-DK" sz="1600" dirty="0" smtClean="0"/>
              <a:t> </a:t>
            </a:r>
            <a:r>
              <a:rPr lang="da-DK" sz="1600" dirty="0" err="1" smtClean="0"/>
              <a:t>entry</a:t>
            </a:r>
            <a:r>
              <a:rPr lang="da-DK" sz="1600" dirty="0" smtClean="0"/>
              <a:t> and </a:t>
            </a:r>
            <a:r>
              <a:rPr lang="da-DK" sz="1600" dirty="0" err="1" smtClean="0"/>
              <a:t>change</a:t>
            </a:r>
            <a:r>
              <a:rPr lang="da-DK" sz="1600" dirty="0" smtClean="0"/>
              <a:t> the light type to an </a:t>
            </a:r>
            <a:r>
              <a:rPr lang="da-DK" sz="1600" b="1" i="1" dirty="0" smtClean="0">
                <a:solidFill>
                  <a:srgbClr val="00B050"/>
                </a:solidFill>
              </a:rPr>
              <a:t>Arnold</a:t>
            </a:r>
            <a:r>
              <a:rPr lang="da-DK" sz="1600" dirty="0" smtClean="0"/>
              <a:t> light</a:t>
            </a:r>
            <a:endParaRPr lang="en-US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cxnSp>
        <p:nvCxnSpPr>
          <p:cNvPr id="19" name="lights pil photo"/>
          <p:cNvCxnSpPr/>
          <p:nvPr/>
        </p:nvCxnSpPr>
        <p:spPr>
          <a:xfrm flipV="1">
            <a:off x="7733969" y="1439964"/>
            <a:ext cx="1152510" cy="7653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hts pil arnold"/>
          <p:cNvCxnSpPr/>
          <p:nvPr/>
        </p:nvCxnSpPr>
        <p:spPr>
          <a:xfrm flipV="1">
            <a:off x="7703603" y="1804718"/>
            <a:ext cx="1182876" cy="9222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" y="9000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923737" y="3045432"/>
            <a:ext cx="2232248" cy="2304256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800"/>
              </a:lnSpc>
            </a:pPr>
            <a:r>
              <a:rPr lang="da-DK" sz="1600" dirty="0" err="1"/>
              <a:t>Before</a:t>
            </a:r>
            <a:r>
              <a:rPr lang="da-DK" sz="1600" dirty="0"/>
              <a:t> </a:t>
            </a:r>
            <a:r>
              <a:rPr lang="da-DK" sz="1600" dirty="0" err="1"/>
              <a:t>starting</a:t>
            </a:r>
            <a:r>
              <a:rPr lang="da-DK" sz="1600" dirty="0"/>
              <a:t>  I </a:t>
            </a:r>
            <a:r>
              <a:rPr lang="da-DK" sz="1600" dirty="0" err="1"/>
              <a:t>will</a:t>
            </a:r>
            <a:r>
              <a:rPr lang="da-DK" sz="1600" dirty="0"/>
              <a:t> do a </a:t>
            </a:r>
            <a:r>
              <a:rPr lang="da-DK" sz="1600" dirty="0" err="1"/>
              <a:t>checkup</a:t>
            </a:r>
            <a:r>
              <a:rPr lang="da-DK" sz="1600" dirty="0"/>
              <a:t> on a </a:t>
            </a:r>
            <a:r>
              <a:rPr lang="da-DK" sz="1600" dirty="0" err="1"/>
              <a:t>few</a:t>
            </a:r>
            <a:r>
              <a:rPr lang="da-DK" sz="1600" dirty="0"/>
              <a:t> </a:t>
            </a:r>
            <a:r>
              <a:rPr lang="da-DK" sz="1600" dirty="0" err="1"/>
              <a:t>settings</a:t>
            </a:r>
            <a:r>
              <a:rPr lang="da-DK" sz="1600" dirty="0"/>
              <a:t> in </a:t>
            </a:r>
            <a:r>
              <a:rPr lang="da-DK" sz="1600" dirty="0" smtClean="0"/>
              <a:t>3ds Max</a:t>
            </a:r>
            <a:r>
              <a:rPr lang="da-DK" sz="1600" dirty="0"/>
              <a:t>…</a:t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6699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" y="18000"/>
            <a:ext cx="12168000" cy="6840000"/>
          </a:xfrm>
          <a:prstGeom prst="rect">
            <a:avLst/>
          </a:prstGeom>
        </p:spPr>
      </p:pic>
      <p:pic>
        <p:nvPicPr>
          <p:cNvPr id="3" name="arnold light muligheder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771" y="18000"/>
            <a:ext cx="12168000" cy="6840000"/>
          </a:xfrm>
          <a:prstGeom prst="rect">
            <a:avLst/>
          </a:prstGeom>
        </p:spPr>
      </p:pic>
      <p:pic>
        <p:nvPicPr>
          <p:cNvPr id="16" name="quad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444" y="18000"/>
            <a:ext cx="12168000" cy="6840000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5902029" y="1600084"/>
            <a:ext cx="2520280" cy="53027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the </a:t>
            </a:r>
            <a:r>
              <a:rPr lang="da-DK" sz="1600" b="1" i="1" dirty="0" smtClean="0">
                <a:solidFill>
                  <a:srgbClr val="7030A0"/>
                </a:solidFill>
              </a:rPr>
              <a:t>Arnold Light </a:t>
            </a:r>
            <a:r>
              <a:rPr lang="da-DK" sz="1600" dirty="0" err="1" smtClean="0"/>
              <a:t>entry</a:t>
            </a:r>
            <a:r>
              <a:rPr lang="da-DK" sz="1600" dirty="0" smtClean="0"/>
              <a:t> to </a:t>
            </a:r>
            <a:r>
              <a:rPr lang="da-DK" sz="1600" dirty="0" err="1" smtClean="0"/>
              <a:t>access</a:t>
            </a:r>
            <a:r>
              <a:rPr lang="da-DK" sz="1600" dirty="0" smtClean="0"/>
              <a:t> </a:t>
            </a:r>
            <a:r>
              <a:rPr lang="da-DK" sz="1600" dirty="0" err="1" smtClean="0"/>
              <a:t>its</a:t>
            </a:r>
            <a:r>
              <a:rPr lang="da-DK" sz="1600" dirty="0" smtClean="0"/>
              <a:t> parameters…</a:t>
            </a:r>
            <a:endParaRPr lang="en-US" sz="1600" i="1" dirty="0"/>
          </a:p>
        </p:txBody>
      </p:sp>
      <p:cxnSp>
        <p:nvCxnSpPr>
          <p:cNvPr id="11" name="lights pil"/>
          <p:cNvCxnSpPr/>
          <p:nvPr/>
        </p:nvCxnSpPr>
        <p:spPr>
          <a:xfrm>
            <a:off x="8326877" y="1721796"/>
            <a:ext cx="875489" cy="9727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ut le"/>
          <p:cNvSpPr txBox="1">
            <a:spLocks/>
          </p:cNvSpPr>
          <p:nvPr/>
        </p:nvSpPr>
        <p:spPr>
          <a:xfrm>
            <a:off x="5902029" y="2252069"/>
            <a:ext cx="2520280" cy="851053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- But </a:t>
            </a:r>
            <a:r>
              <a:rPr lang="da-DK" sz="1600" dirty="0" err="1" smtClean="0"/>
              <a:t>leave</a:t>
            </a:r>
            <a:r>
              <a:rPr lang="da-DK" sz="1600" dirty="0" smtClean="0"/>
              <a:t> </a:t>
            </a:r>
            <a:r>
              <a:rPr lang="da-DK" sz="1600" dirty="0" err="1" smtClean="0"/>
              <a:t>them</a:t>
            </a:r>
            <a:r>
              <a:rPr lang="da-DK" sz="1600" dirty="0" smtClean="0"/>
              <a:t> open. </a:t>
            </a:r>
            <a:r>
              <a:rPr lang="da-DK" sz="1600" dirty="0" err="1" smtClean="0"/>
              <a:t>Click</a:t>
            </a:r>
            <a:r>
              <a:rPr lang="da-DK" sz="1600" dirty="0" smtClean="0"/>
              <a:t> </a:t>
            </a:r>
            <a:r>
              <a:rPr lang="da-DK" sz="1600" dirty="0" err="1" smtClean="0"/>
              <a:t>somewhere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studio</a:t>
            </a:r>
            <a:r>
              <a:rPr lang="da-DK" sz="1600" dirty="0" smtClean="0"/>
              <a:t>, </a:t>
            </a:r>
            <a:r>
              <a:rPr lang="da-DK" sz="1600" dirty="0" err="1" smtClean="0"/>
              <a:t>either</a:t>
            </a:r>
            <a:r>
              <a:rPr lang="da-DK" sz="1600" dirty="0" smtClean="0"/>
              <a:t> in the top </a:t>
            </a:r>
            <a:r>
              <a:rPr lang="da-DK" sz="1600" dirty="0" err="1" smtClean="0"/>
              <a:t>view</a:t>
            </a:r>
            <a:r>
              <a:rPr lang="da-DK" sz="1600" dirty="0" smtClean="0"/>
              <a:t> or in the </a:t>
            </a:r>
            <a:r>
              <a:rPr lang="da-DK" sz="1600" dirty="0" err="1" smtClean="0"/>
              <a:t>left</a:t>
            </a:r>
            <a:r>
              <a:rPr lang="da-DK" sz="1600" dirty="0" smtClean="0"/>
              <a:t> </a:t>
            </a:r>
            <a:r>
              <a:rPr lang="da-DK" sz="1600" dirty="0" err="1" smtClean="0"/>
              <a:t>view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090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quad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" y="18000"/>
            <a:ext cx="12168000" cy="6840000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639365" y="2898726"/>
            <a:ext cx="2520280" cy="53027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A default </a:t>
            </a:r>
            <a:r>
              <a:rPr lang="da-DK" sz="1600" b="1" i="1" dirty="0" err="1" smtClean="0">
                <a:solidFill>
                  <a:srgbClr val="7030A0"/>
                </a:solidFill>
              </a:rPr>
              <a:t>Quad</a:t>
            </a:r>
            <a:r>
              <a:rPr lang="da-DK" sz="1600" b="1" i="1" dirty="0" smtClean="0">
                <a:solidFill>
                  <a:srgbClr val="7030A0"/>
                </a:solidFill>
              </a:rPr>
              <a:t> Light </a:t>
            </a:r>
            <a:r>
              <a:rPr lang="da-DK" sz="1600" dirty="0" err="1" smtClean="0"/>
              <a:t>was</a:t>
            </a:r>
            <a:r>
              <a:rPr lang="da-DK" sz="1600" dirty="0" smtClean="0"/>
              <a:t> put </a:t>
            </a:r>
            <a:r>
              <a:rPr lang="da-DK" sz="1600" dirty="0" err="1" smtClean="0"/>
              <a:t>here</a:t>
            </a:r>
            <a:r>
              <a:rPr lang="da-DK" sz="1600" dirty="0" smtClean="0"/>
              <a:t> – a bit </a:t>
            </a:r>
            <a:r>
              <a:rPr lang="da-DK" sz="1600" dirty="0" err="1" smtClean="0"/>
              <a:t>randomly</a:t>
            </a:r>
            <a:r>
              <a:rPr lang="da-DK" sz="1600" dirty="0" smtClean="0"/>
              <a:t>…</a:t>
            </a:r>
            <a:endParaRPr lang="en-US" sz="1600" i="1" dirty="0"/>
          </a:p>
        </p:txBody>
      </p:sp>
      <p:cxnSp>
        <p:nvCxnSpPr>
          <p:cNvPr id="13" name="lights pil"/>
          <p:cNvCxnSpPr/>
          <p:nvPr/>
        </p:nvCxnSpPr>
        <p:spPr>
          <a:xfrm flipV="1">
            <a:off x="3025302" y="2529193"/>
            <a:ext cx="3647872" cy="51623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4"/>
          <p:cNvSpPr txBox="1">
            <a:spLocks/>
          </p:cNvSpPr>
          <p:nvPr/>
        </p:nvSpPr>
        <p:spPr>
          <a:xfrm>
            <a:off x="5717203" y="3745032"/>
            <a:ext cx="2520280" cy="53027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Now </a:t>
            </a:r>
            <a:r>
              <a:rPr lang="da-DK" sz="1600" dirty="0" err="1" smtClean="0"/>
              <a:t>change</a:t>
            </a:r>
            <a:r>
              <a:rPr lang="da-DK" sz="1600" dirty="0" smtClean="0"/>
              <a:t> it to a </a:t>
            </a:r>
            <a:r>
              <a:rPr lang="da-DK" sz="1600" b="1" i="1" dirty="0" smtClean="0">
                <a:solidFill>
                  <a:srgbClr val="FF0000"/>
                </a:solidFill>
              </a:rPr>
              <a:t>Point Light </a:t>
            </a:r>
            <a:r>
              <a:rPr lang="da-DK" sz="1600" dirty="0" smtClean="0"/>
              <a:t>…</a:t>
            </a:r>
            <a:endParaRPr lang="en-US" sz="1600" i="1" dirty="0"/>
          </a:p>
        </p:txBody>
      </p:sp>
      <p:cxnSp>
        <p:nvCxnSpPr>
          <p:cNvPr id="11" name="lights pil roed"/>
          <p:cNvCxnSpPr/>
          <p:nvPr/>
        </p:nvCxnSpPr>
        <p:spPr>
          <a:xfrm flipV="1">
            <a:off x="7996136" y="3579779"/>
            <a:ext cx="1768031" cy="3307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hts pil"/>
          <p:cNvCxnSpPr/>
          <p:nvPr/>
        </p:nvCxnSpPr>
        <p:spPr>
          <a:xfrm flipH="1">
            <a:off x="2733472" y="3303552"/>
            <a:ext cx="223736" cy="70661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hts pil roed"/>
          <p:cNvCxnSpPr/>
          <p:nvPr/>
        </p:nvCxnSpPr>
        <p:spPr>
          <a:xfrm flipV="1">
            <a:off x="7996136" y="3745032"/>
            <a:ext cx="1950067" cy="3307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203" y="3404970"/>
            <a:ext cx="588679" cy="13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" y="14644"/>
            <a:ext cx="12168000" cy="6840000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589124" y="1321134"/>
            <a:ext cx="2520280" cy="949793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In the </a:t>
            </a:r>
            <a:r>
              <a:rPr lang="da-DK" sz="1600" dirty="0" err="1" smtClean="0"/>
              <a:t>maximized</a:t>
            </a:r>
            <a:r>
              <a:rPr lang="da-DK" sz="1600" dirty="0" smtClean="0"/>
              <a:t> top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(</a:t>
            </a:r>
            <a:r>
              <a:rPr lang="da-DK" sz="1600" b="1" i="1" dirty="0" smtClean="0"/>
              <a:t>ALT + W</a:t>
            </a:r>
            <a:r>
              <a:rPr lang="da-DK" sz="1600" dirty="0" smtClean="0"/>
              <a:t>) I have </a:t>
            </a:r>
            <a:r>
              <a:rPr lang="da-DK" sz="1600" dirty="0" err="1" smtClean="0"/>
              <a:t>moved</a:t>
            </a:r>
            <a:r>
              <a:rPr lang="da-DK" sz="1600" dirty="0" smtClean="0"/>
              <a:t> the new </a:t>
            </a:r>
            <a:r>
              <a:rPr lang="da-DK" sz="1600" dirty="0" smtClean="0">
                <a:solidFill>
                  <a:srgbClr val="FF0000"/>
                </a:solidFill>
              </a:rPr>
              <a:t>Point Light </a:t>
            </a:r>
            <a:r>
              <a:rPr lang="da-DK" sz="1600" dirty="0" smtClean="0"/>
              <a:t>so it shines on his </a:t>
            </a:r>
            <a:r>
              <a:rPr lang="da-DK" sz="1600" dirty="0" err="1" smtClean="0"/>
              <a:t>left</a:t>
            </a:r>
            <a:r>
              <a:rPr lang="da-DK" sz="1600" dirty="0" smtClean="0"/>
              <a:t> front. </a:t>
            </a:r>
            <a:endParaRPr lang="en-US" sz="1600" i="1" dirty="0"/>
          </a:p>
        </p:txBody>
      </p:sp>
      <p:cxnSp>
        <p:nvCxnSpPr>
          <p:cNvPr id="13" name="lights pil"/>
          <p:cNvCxnSpPr/>
          <p:nvPr/>
        </p:nvCxnSpPr>
        <p:spPr>
          <a:xfrm>
            <a:off x="2957208" y="1718268"/>
            <a:ext cx="2810546" cy="7636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4"/>
          <p:cNvSpPr txBox="1">
            <a:spLocks/>
          </p:cNvSpPr>
          <p:nvPr/>
        </p:nvSpPr>
        <p:spPr>
          <a:xfrm>
            <a:off x="589124" y="4472117"/>
            <a:ext cx="2520280" cy="1104717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The </a:t>
            </a:r>
            <a:r>
              <a:rPr lang="da-DK" sz="1600" dirty="0" err="1" smtClean="0"/>
              <a:t>Camera</a:t>
            </a:r>
            <a:r>
              <a:rPr lang="da-DK" sz="1600" dirty="0" smtClean="0"/>
              <a:t> looks at his right front. I have not </a:t>
            </a:r>
            <a:r>
              <a:rPr lang="da-DK" sz="1600" dirty="0" err="1" smtClean="0"/>
              <a:t>moved</a:t>
            </a:r>
            <a:r>
              <a:rPr lang="da-DK" sz="1600" dirty="0" smtClean="0"/>
              <a:t> the </a:t>
            </a:r>
            <a:r>
              <a:rPr lang="da-DK" sz="1600" dirty="0" err="1" smtClean="0"/>
              <a:t>Camera</a:t>
            </a:r>
            <a:r>
              <a:rPr lang="da-DK" sz="1600" dirty="0" smtClean="0"/>
              <a:t>, but </a:t>
            </a:r>
            <a:r>
              <a:rPr lang="da-DK" sz="1600" dirty="0"/>
              <a:t>changed </a:t>
            </a:r>
            <a:r>
              <a:rPr lang="da-DK" sz="1600" dirty="0" smtClean="0"/>
              <a:t>it so it </a:t>
            </a:r>
            <a:r>
              <a:rPr lang="da-DK" sz="1600" dirty="0" err="1" smtClean="0"/>
              <a:t>now</a:t>
            </a:r>
            <a:r>
              <a:rPr lang="da-DK" sz="1600" dirty="0" smtClean="0"/>
              <a:t> displays </a:t>
            </a:r>
            <a:r>
              <a:rPr lang="da-DK" sz="1600" dirty="0" err="1" smtClean="0"/>
              <a:t>its</a:t>
            </a:r>
            <a:r>
              <a:rPr lang="da-DK" sz="1600" dirty="0" smtClean="0"/>
              <a:t> </a:t>
            </a:r>
            <a:r>
              <a:rPr lang="da-DK" sz="1600" b="1" i="1" dirty="0" err="1" smtClean="0"/>
              <a:t>Cone</a:t>
            </a:r>
            <a:endParaRPr lang="en-US" sz="1600" b="1" i="1" dirty="0"/>
          </a:p>
        </p:txBody>
      </p:sp>
      <p:cxnSp>
        <p:nvCxnSpPr>
          <p:cNvPr id="23" name="lights pil"/>
          <p:cNvCxnSpPr/>
          <p:nvPr/>
        </p:nvCxnSpPr>
        <p:spPr>
          <a:xfrm flipV="1">
            <a:off x="2793442" y="4472118"/>
            <a:ext cx="2713055" cy="21101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4"/>
          <p:cNvSpPr txBox="1">
            <a:spLocks/>
          </p:cNvSpPr>
          <p:nvPr/>
        </p:nvSpPr>
        <p:spPr>
          <a:xfrm>
            <a:off x="7638900" y="4577625"/>
            <a:ext cx="2520280" cy="1104717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en-US" sz="1600" dirty="0" smtClean="0"/>
              <a:t>This </a:t>
            </a:r>
            <a:r>
              <a:rPr lang="en-US" sz="1600" dirty="0"/>
              <a:t>layout is quite similar to one you might have chosen </a:t>
            </a:r>
            <a:r>
              <a:rPr lang="en-US" sz="1600" dirty="0" smtClean="0"/>
              <a:t>when </a:t>
            </a:r>
            <a:r>
              <a:rPr lang="en-US" sz="1600" dirty="0"/>
              <a:t>taking a photo in the real world with a digital camera…</a:t>
            </a:r>
          </a:p>
        </p:txBody>
      </p:sp>
    </p:spTree>
    <p:extLst>
      <p:ext uri="{BB962C8B-B14F-4D97-AF65-F5344CB8AC3E}">
        <p14:creationId xmlns:p14="http://schemas.microsoft.com/office/powerpoint/2010/main" val="35477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183" y="17477"/>
            <a:ext cx="12168000" cy="6840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" y="7952"/>
            <a:ext cx="12168000" cy="6840000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589124" y="1321134"/>
            <a:ext cx="2520280" cy="949793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Now, go back to 4-viewport </a:t>
            </a:r>
            <a:r>
              <a:rPr lang="da-DK" sz="1600" dirty="0" err="1" smtClean="0"/>
              <a:t>configuration</a:t>
            </a:r>
            <a:r>
              <a:rPr lang="da-DK" sz="1600" dirty="0" smtClean="0"/>
              <a:t>. Right-</a:t>
            </a:r>
            <a:r>
              <a:rPr lang="da-DK" sz="1600" dirty="0" err="1" smtClean="0"/>
              <a:t>click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Camera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to </a:t>
            </a:r>
            <a:r>
              <a:rPr lang="da-DK" sz="1600" dirty="0" err="1" smtClean="0"/>
              <a:t>make</a:t>
            </a:r>
            <a:r>
              <a:rPr lang="da-DK" sz="1600" dirty="0" smtClean="0"/>
              <a:t> it the </a:t>
            </a:r>
            <a:r>
              <a:rPr lang="da-DK" sz="1600" dirty="0" err="1" smtClean="0"/>
              <a:t>active</a:t>
            </a:r>
            <a:r>
              <a:rPr lang="da-DK" sz="1600" dirty="0" smtClean="0"/>
              <a:t> </a:t>
            </a:r>
            <a:r>
              <a:rPr lang="da-DK" sz="1600" dirty="0" err="1" smtClean="0"/>
              <a:t>one</a:t>
            </a:r>
            <a:endParaRPr lang="en-US" sz="1600" i="1" dirty="0"/>
          </a:p>
        </p:txBody>
      </p:sp>
      <p:cxnSp>
        <p:nvCxnSpPr>
          <p:cNvPr id="13" name="lights pil"/>
          <p:cNvCxnSpPr/>
          <p:nvPr/>
        </p:nvCxnSpPr>
        <p:spPr>
          <a:xfrm>
            <a:off x="2785417" y="1899138"/>
            <a:ext cx="2329194" cy="20398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4"/>
          <p:cNvSpPr txBox="1">
            <a:spLocks/>
          </p:cNvSpPr>
          <p:nvPr/>
        </p:nvSpPr>
        <p:spPr>
          <a:xfrm>
            <a:off x="4636497" y="949346"/>
            <a:ext cx="2520280" cy="94979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Time for a snapshot…</a:t>
            </a:r>
          </a:p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and hold </a:t>
            </a:r>
            <a:r>
              <a:rPr lang="da-DK" sz="1600" dirty="0" err="1" smtClean="0"/>
              <a:t>down</a:t>
            </a:r>
            <a:r>
              <a:rPr lang="da-DK" sz="1600" dirty="0" smtClean="0"/>
              <a:t> on </a:t>
            </a:r>
            <a:r>
              <a:rPr lang="da-DK" sz="1600" dirty="0" err="1" smtClean="0"/>
              <a:t>this</a:t>
            </a:r>
            <a:r>
              <a:rPr lang="da-DK" sz="1600" dirty="0" smtClean="0"/>
              <a:t> </a:t>
            </a:r>
            <a:r>
              <a:rPr lang="da-DK" sz="1600" dirty="0" err="1" smtClean="0"/>
              <a:t>teapot</a:t>
            </a:r>
            <a:r>
              <a:rPr lang="da-DK" sz="1600" dirty="0" smtClean="0"/>
              <a:t> with the small </a:t>
            </a:r>
            <a:r>
              <a:rPr lang="da-DK" sz="1600" dirty="0" err="1" smtClean="0"/>
              <a:t>lightning</a:t>
            </a:r>
            <a:endParaRPr lang="en-US" sz="1600" i="1" dirty="0"/>
          </a:p>
        </p:txBody>
      </p:sp>
      <p:cxnSp>
        <p:nvCxnSpPr>
          <p:cNvPr id="16" name="lights pil"/>
          <p:cNvCxnSpPr/>
          <p:nvPr/>
        </p:nvCxnSpPr>
        <p:spPr>
          <a:xfrm flipV="1">
            <a:off x="6943411" y="502419"/>
            <a:ext cx="1858945" cy="59184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4"/>
          <p:cNvSpPr txBox="1">
            <a:spLocks/>
          </p:cNvSpPr>
          <p:nvPr/>
        </p:nvSpPr>
        <p:spPr>
          <a:xfrm>
            <a:off x="4617473" y="2035012"/>
            <a:ext cx="2520280" cy="1120169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Select the </a:t>
            </a:r>
            <a:r>
              <a:rPr lang="da-DK" sz="1600" dirty="0" err="1" smtClean="0"/>
              <a:t>lower</a:t>
            </a:r>
            <a:r>
              <a:rPr lang="da-DK" sz="1600" dirty="0" smtClean="0"/>
              <a:t> </a:t>
            </a:r>
            <a:r>
              <a:rPr lang="da-DK" sz="1600" dirty="0" err="1" smtClean="0"/>
              <a:t>teapot</a:t>
            </a:r>
            <a:r>
              <a:rPr lang="da-DK" sz="1600" dirty="0" smtClean="0"/>
              <a:t> with the small </a:t>
            </a:r>
            <a:r>
              <a:rPr lang="da-DK" sz="1600" dirty="0" err="1" smtClean="0"/>
              <a:t>triangle</a:t>
            </a:r>
            <a:r>
              <a:rPr lang="da-DK" sz="1600" dirty="0" smtClean="0"/>
              <a:t> – it </a:t>
            </a:r>
            <a:r>
              <a:rPr lang="da-DK" sz="1600" dirty="0" err="1" smtClean="0"/>
              <a:t>will</a:t>
            </a:r>
            <a:r>
              <a:rPr lang="da-DK" sz="1600" dirty="0" smtClean="0"/>
              <a:t> start the </a:t>
            </a:r>
            <a:r>
              <a:rPr lang="da-DK" sz="1600" b="1" i="1" dirty="0" smtClean="0">
                <a:solidFill>
                  <a:srgbClr val="0070C0"/>
                </a:solidFill>
              </a:rPr>
              <a:t>Active Shade </a:t>
            </a:r>
            <a:r>
              <a:rPr lang="da-DK" sz="1600" dirty="0" err="1" smtClean="0"/>
              <a:t>preview</a:t>
            </a:r>
            <a:r>
              <a:rPr lang="da-DK" sz="1600" dirty="0" smtClean="0"/>
              <a:t> – Is </a:t>
            </a:r>
            <a:r>
              <a:rPr lang="da-DK" sz="1600" dirty="0" err="1" smtClean="0"/>
              <a:t>your</a:t>
            </a:r>
            <a:r>
              <a:rPr lang="da-DK" sz="1600" dirty="0" smtClean="0"/>
              <a:t> </a:t>
            </a:r>
            <a:r>
              <a:rPr lang="da-DK" sz="1600" dirty="0" err="1" smtClean="0"/>
              <a:t>Camera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still </a:t>
            </a:r>
            <a:r>
              <a:rPr lang="da-DK" sz="1600" dirty="0" err="1" smtClean="0"/>
              <a:t>active</a:t>
            </a:r>
            <a:r>
              <a:rPr lang="da-DK" sz="1600" dirty="0" smtClean="0"/>
              <a:t>?</a:t>
            </a:r>
            <a:endParaRPr lang="en-US" sz="1600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120" y="2620217"/>
            <a:ext cx="4733192" cy="4041747"/>
          </a:xfrm>
          <a:prstGeom prst="rect">
            <a:avLst/>
          </a:prstGeom>
        </p:spPr>
      </p:pic>
      <p:sp>
        <p:nvSpPr>
          <p:cNvPr id="21" name="Titel 4"/>
          <p:cNvSpPr txBox="1">
            <a:spLocks/>
          </p:cNvSpPr>
          <p:nvPr/>
        </p:nvSpPr>
        <p:spPr>
          <a:xfrm>
            <a:off x="8609632" y="2382905"/>
            <a:ext cx="2520280" cy="77897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The </a:t>
            </a:r>
            <a:r>
              <a:rPr lang="da-DK" sz="1600" b="1" i="1" dirty="0" smtClean="0"/>
              <a:t>Active Shade </a:t>
            </a:r>
            <a:r>
              <a:rPr lang="da-DK" sz="1600" dirty="0" err="1" smtClean="0"/>
              <a:t>creates</a:t>
            </a:r>
            <a:r>
              <a:rPr lang="da-DK" sz="1600" dirty="0" smtClean="0"/>
              <a:t> an image </a:t>
            </a:r>
            <a:r>
              <a:rPr lang="da-DK" sz="1600" dirty="0" err="1" smtClean="0"/>
              <a:t>immediately</a:t>
            </a:r>
            <a:r>
              <a:rPr lang="da-DK" sz="1600" dirty="0" smtClean="0"/>
              <a:t>…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It is </a:t>
            </a:r>
            <a:r>
              <a:rPr lang="da-DK" sz="1600" dirty="0" err="1" smtClean="0"/>
              <a:t>probably</a:t>
            </a:r>
            <a:r>
              <a:rPr lang="da-DK" sz="1600" dirty="0" smtClean="0"/>
              <a:t> </a:t>
            </a:r>
            <a:r>
              <a:rPr lang="da-DK" sz="1600" b="1" dirty="0" err="1" smtClean="0"/>
              <a:t>very</a:t>
            </a:r>
            <a:r>
              <a:rPr lang="da-DK" sz="1600" dirty="0" smtClean="0"/>
              <a:t> dark</a:t>
            </a:r>
            <a:endParaRPr lang="en-US" sz="1600" dirty="0"/>
          </a:p>
        </p:txBody>
      </p:sp>
      <p:cxnSp>
        <p:nvCxnSpPr>
          <p:cNvPr id="22" name="lights pil"/>
          <p:cNvCxnSpPr/>
          <p:nvPr/>
        </p:nvCxnSpPr>
        <p:spPr>
          <a:xfrm flipV="1">
            <a:off x="6732396" y="1128320"/>
            <a:ext cx="2107352" cy="103877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" y="17477"/>
            <a:ext cx="12168000" cy="6840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666" y="10048"/>
            <a:ext cx="12168000" cy="6840000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589124" y="1321134"/>
            <a:ext cx="2520280" cy="69858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In the top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</a:t>
            </a:r>
            <a:r>
              <a:rPr lang="da-DK" sz="1600" dirty="0" err="1" smtClean="0"/>
              <a:t>select</a:t>
            </a:r>
            <a:r>
              <a:rPr lang="da-DK" sz="1600" dirty="0" smtClean="0"/>
              <a:t> the Point Light…</a:t>
            </a:r>
          </a:p>
          <a:p>
            <a:pPr algn="l">
              <a:lnSpc>
                <a:spcPts val="1600"/>
              </a:lnSpc>
            </a:pPr>
            <a:r>
              <a:rPr lang="en-US" sz="1600" dirty="0" smtClean="0"/>
              <a:t>This can be a bit tricky…</a:t>
            </a:r>
            <a:endParaRPr lang="en-US" sz="1600" dirty="0"/>
          </a:p>
        </p:txBody>
      </p:sp>
      <p:cxnSp>
        <p:nvCxnSpPr>
          <p:cNvPr id="22" name="lights pil"/>
          <p:cNvCxnSpPr/>
          <p:nvPr/>
        </p:nvCxnSpPr>
        <p:spPr>
          <a:xfrm flipV="1">
            <a:off x="2863780" y="1698171"/>
            <a:ext cx="4451420" cy="20096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4"/>
          <p:cNvSpPr txBox="1">
            <a:spLocks/>
          </p:cNvSpPr>
          <p:nvPr/>
        </p:nvSpPr>
        <p:spPr>
          <a:xfrm>
            <a:off x="589124" y="2153752"/>
            <a:ext cx="2520280" cy="69858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Click</a:t>
            </a:r>
            <a:r>
              <a:rPr lang="da-DK" sz="1600" dirty="0" smtClean="0"/>
              <a:t> on the </a:t>
            </a:r>
            <a:r>
              <a:rPr lang="da-DK" sz="1600" b="1" i="1" dirty="0" err="1" smtClean="0">
                <a:solidFill>
                  <a:srgbClr val="FF0000"/>
                </a:solidFill>
              </a:rPr>
              <a:t>Modify</a:t>
            </a:r>
            <a:r>
              <a:rPr lang="da-DK" sz="1600" dirty="0" smtClean="0"/>
              <a:t> </a:t>
            </a:r>
            <a:r>
              <a:rPr lang="da-DK" sz="1600" dirty="0" err="1" smtClean="0"/>
              <a:t>entry</a:t>
            </a:r>
            <a:r>
              <a:rPr lang="en-US" sz="1600" dirty="0" smtClean="0"/>
              <a:t>,</a:t>
            </a:r>
          </a:p>
          <a:p>
            <a:pPr algn="l">
              <a:lnSpc>
                <a:spcPts val="1600"/>
              </a:lnSpc>
            </a:pPr>
            <a:r>
              <a:rPr lang="en-US" sz="1600" dirty="0" smtClean="0"/>
              <a:t>this will give access to the parameters of the light…</a:t>
            </a:r>
          </a:p>
          <a:p>
            <a:pPr algn="l">
              <a:lnSpc>
                <a:spcPts val="1600"/>
              </a:lnSpc>
            </a:pPr>
            <a:endParaRPr lang="en-US" sz="1600" dirty="0"/>
          </a:p>
        </p:txBody>
      </p:sp>
      <p:cxnSp>
        <p:nvCxnSpPr>
          <p:cNvPr id="13" name="lights pil"/>
          <p:cNvCxnSpPr/>
          <p:nvPr/>
        </p:nvCxnSpPr>
        <p:spPr>
          <a:xfrm flipV="1">
            <a:off x="2984360" y="1006537"/>
            <a:ext cx="6099350" cy="12914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el 4"/>
          <p:cNvSpPr txBox="1">
            <a:spLocks/>
          </p:cNvSpPr>
          <p:nvPr/>
        </p:nvSpPr>
        <p:spPr>
          <a:xfrm>
            <a:off x="589124" y="2987376"/>
            <a:ext cx="2520280" cy="881239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With the </a:t>
            </a:r>
            <a:r>
              <a:rPr lang="da-DK" sz="1600" i="1" dirty="0" smtClean="0"/>
              <a:t>Point Light </a:t>
            </a:r>
            <a:r>
              <a:rPr lang="da-DK" sz="1600" dirty="0" smtClean="0"/>
              <a:t>still </a:t>
            </a:r>
            <a:r>
              <a:rPr lang="da-DK" sz="1600" dirty="0" err="1" smtClean="0"/>
              <a:t>selected</a:t>
            </a:r>
            <a:r>
              <a:rPr lang="da-DK" sz="1600" dirty="0" smtClean="0"/>
              <a:t>, right-</a:t>
            </a:r>
            <a:r>
              <a:rPr lang="da-DK" sz="1600" dirty="0" err="1" smtClean="0"/>
              <a:t>click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Camera</a:t>
            </a:r>
            <a:r>
              <a:rPr lang="da-DK" sz="1600" dirty="0" smtClean="0"/>
              <a:t> </a:t>
            </a:r>
            <a:r>
              <a:rPr lang="da-DK" sz="1600" dirty="0" err="1" smtClean="0"/>
              <a:t>Viewport</a:t>
            </a:r>
            <a:r>
              <a:rPr lang="da-DK" sz="1600" dirty="0" smtClean="0"/>
              <a:t> to </a:t>
            </a:r>
            <a:r>
              <a:rPr lang="da-DK" sz="1600" dirty="0" err="1" smtClean="0"/>
              <a:t>make</a:t>
            </a:r>
            <a:r>
              <a:rPr lang="da-DK" sz="1600" dirty="0" smtClean="0"/>
              <a:t> it </a:t>
            </a:r>
            <a:r>
              <a:rPr lang="da-DK" sz="1600" dirty="0" err="1" smtClean="0"/>
              <a:t>active</a:t>
            </a:r>
            <a:endParaRPr lang="en-US" sz="1600" dirty="0" smtClean="0"/>
          </a:p>
          <a:p>
            <a:pPr algn="l">
              <a:lnSpc>
                <a:spcPts val="1600"/>
              </a:lnSpc>
            </a:pPr>
            <a:endParaRPr lang="en-US" sz="1600" dirty="0"/>
          </a:p>
        </p:txBody>
      </p:sp>
      <p:cxnSp>
        <p:nvCxnSpPr>
          <p:cNvPr id="16" name="lights pil"/>
          <p:cNvCxnSpPr/>
          <p:nvPr/>
        </p:nvCxnSpPr>
        <p:spPr>
          <a:xfrm>
            <a:off x="2984360" y="3805311"/>
            <a:ext cx="2105130" cy="24077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2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660" y="10048"/>
            <a:ext cx="12168000" cy="6840000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7914373" y="2607323"/>
            <a:ext cx="2520280" cy="250728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In the </a:t>
            </a:r>
            <a:r>
              <a:rPr lang="da-DK" sz="1600" b="1" i="1" dirty="0" err="1" smtClean="0">
                <a:solidFill>
                  <a:srgbClr val="0070C0"/>
                </a:solidFill>
              </a:rPr>
              <a:t>Exposure</a:t>
            </a:r>
            <a:r>
              <a:rPr lang="da-DK" sz="1600" dirty="0" smtClean="0"/>
              <a:t> </a:t>
            </a:r>
            <a:r>
              <a:rPr lang="da-DK" sz="1600" dirty="0" err="1" smtClean="0"/>
              <a:t>entry</a:t>
            </a:r>
            <a:r>
              <a:rPr lang="da-DK" sz="1600" dirty="0" smtClean="0"/>
              <a:t> (with the default </a:t>
            </a:r>
            <a:r>
              <a:rPr lang="da-DK" sz="1600" dirty="0" err="1" smtClean="0"/>
              <a:t>value</a:t>
            </a:r>
            <a:r>
              <a:rPr lang="da-DK" sz="1600" dirty="0" smtClean="0"/>
              <a:t> of 8), roll </a:t>
            </a:r>
            <a:r>
              <a:rPr lang="da-DK" sz="1600" dirty="0" err="1" smtClean="0"/>
              <a:t>its</a:t>
            </a:r>
            <a:r>
              <a:rPr lang="da-DK" sz="1600" dirty="0" smtClean="0"/>
              <a:t> small </a:t>
            </a:r>
            <a:r>
              <a:rPr lang="da-DK" sz="1600" i="1" dirty="0" err="1" smtClean="0">
                <a:solidFill>
                  <a:srgbClr val="FF0000"/>
                </a:solidFill>
              </a:rPr>
              <a:t>Scroll</a:t>
            </a:r>
            <a:r>
              <a:rPr lang="da-DK" sz="1600" i="1" dirty="0" smtClean="0">
                <a:solidFill>
                  <a:srgbClr val="FF0000"/>
                </a:solidFill>
              </a:rPr>
              <a:t> Bar </a:t>
            </a:r>
            <a:r>
              <a:rPr lang="da-DK" sz="1600" dirty="0" err="1" smtClean="0"/>
              <a:t>upwards</a:t>
            </a:r>
            <a:r>
              <a:rPr lang="da-DK" sz="1600" dirty="0" smtClean="0"/>
              <a:t>, to </a:t>
            </a:r>
            <a:r>
              <a:rPr lang="da-DK" sz="1600" dirty="0" err="1" smtClean="0"/>
              <a:t>increase</a:t>
            </a:r>
            <a:r>
              <a:rPr lang="da-DK" sz="1600" dirty="0" smtClean="0"/>
              <a:t> </a:t>
            </a:r>
            <a:r>
              <a:rPr lang="da-DK" sz="1600" b="1" i="1" dirty="0" err="1" smtClean="0"/>
              <a:t>Exposure</a:t>
            </a:r>
            <a:r>
              <a:rPr lang="da-DK" sz="1600" b="1" i="1" dirty="0" smtClean="0"/>
              <a:t> </a:t>
            </a:r>
            <a:r>
              <a:rPr lang="da-DK" sz="1600" dirty="0" err="1" smtClean="0"/>
              <a:t>value</a:t>
            </a:r>
            <a:r>
              <a:rPr lang="da-DK" sz="1600" dirty="0" smtClean="0"/>
              <a:t>. </a:t>
            </a:r>
            <a:r>
              <a:rPr lang="da-DK" sz="1600" dirty="0" err="1" smtClean="0"/>
              <a:t>Yuo</a:t>
            </a:r>
            <a:r>
              <a:rPr lang="da-DK" sz="1600" dirty="0" smtClean="0"/>
              <a:t> </a:t>
            </a:r>
            <a:r>
              <a:rPr lang="da-DK" sz="1600" dirty="0" err="1" smtClean="0"/>
              <a:t>will</a:t>
            </a:r>
            <a:r>
              <a:rPr lang="da-DK" sz="1600" dirty="0" smtClean="0"/>
              <a:t> </a:t>
            </a:r>
            <a:r>
              <a:rPr lang="da-DK" sz="1600" dirty="0" err="1" smtClean="0"/>
              <a:t>notice</a:t>
            </a:r>
            <a:r>
              <a:rPr lang="da-DK" sz="1600" dirty="0" smtClean="0"/>
              <a:t> </a:t>
            </a:r>
            <a:r>
              <a:rPr lang="da-DK" sz="1600" dirty="0" err="1" smtClean="0"/>
              <a:t>that</a:t>
            </a:r>
            <a:r>
              <a:rPr lang="da-DK" sz="1600" dirty="0" smtClean="0"/>
              <a:t> the </a:t>
            </a:r>
            <a:r>
              <a:rPr lang="da-DK" sz="1600" b="1" i="1" dirty="0" smtClean="0"/>
              <a:t>Active Shade </a:t>
            </a:r>
            <a:r>
              <a:rPr lang="da-DK" sz="1600" dirty="0" err="1" smtClean="0"/>
              <a:t>window</a:t>
            </a:r>
            <a:r>
              <a:rPr lang="da-DK" sz="1600" dirty="0" smtClean="0"/>
              <a:t> </a:t>
            </a:r>
            <a:r>
              <a:rPr lang="da-DK" sz="1600" dirty="0" err="1" smtClean="0"/>
              <a:t>will</a:t>
            </a:r>
            <a:r>
              <a:rPr lang="da-DK" sz="1600" dirty="0" smtClean="0"/>
              <a:t> </a:t>
            </a:r>
            <a:r>
              <a:rPr lang="da-DK" sz="1600" dirty="0" err="1" smtClean="0"/>
              <a:t>gradually</a:t>
            </a:r>
            <a:r>
              <a:rPr lang="da-DK" sz="1600" dirty="0" smtClean="0"/>
              <a:t> </a:t>
            </a:r>
            <a:r>
              <a:rPr lang="da-DK" sz="1600" dirty="0" err="1" smtClean="0"/>
              <a:t>lighten</a:t>
            </a:r>
            <a:r>
              <a:rPr lang="da-DK" sz="1600" dirty="0" smtClean="0"/>
              <a:t> up.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Stop </a:t>
            </a:r>
            <a:r>
              <a:rPr lang="da-DK" sz="1600" dirty="0" err="1" smtClean="0"/>
              <a:t>scrolling</a:t>
            </a:r>
            <a:r>
              <a:rPr lang="da-DK" sz="1600" dirty="0" smtClean="0"/>
              <a:t> </a:t>
            </a:r>
            <a:r>
              <a:rPr lang="da-DK" sz="1600" dirty="0" err="1" smtClean="0"/>
              <a:t>when</a:t>
            </a:r>
            <a:r>
              <a:rPr lang="da-DK" sz="1600" dirty="0" smtClean="0"/>
              <a:t> </a:t>
            </a:r>
            <a:r>
              <a:rPr lang="da-DK" sz="1600" dirty="0" err="1" smtClean="0"/>
              <a:t>things</a:t>
            </a:r>
            <a:r>
              <a:rPr lang="da-DK" sz="1600" dirty="0" smtClean="0"/>
              <a:t> look </a:t>
            </a:r>
            <a:r>
              <a:rPr lang="da-DK" sz="1600" dirty="0" err="1" smtClean="0"/>
              <a:t>nice</a:t>
            </a:r>
            <a:r>
              <a:rPr lang="da-DK" sz="1600" dirty="0" smtClean="0"/>
              <a:t>: 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In </a:t>
            </a:r>
            <a:r>
              <a:rPr lang="da-DK" sz="1600" dirty="0"/>
              <a:t>a </a:t>
            </a:r>
            <a:r>
              <a:rPr lang="da-DK" sz="1600" dirty="0" err="1"/>
              <a:t>well</a:t>
            </a:r>
            <a:r>
              <a:rPr lang="da-DK" sz="1600" dirty="0"/>
              <a:t> </a:t>
            </a:r>
            <a:r>
              <a:rPr lang="da-DK" sz="1600" dirty="0" err="1"/>
              <a:t>exposed</a:t>
            </a:r>
            <a:r>
              <a:rPr lang="da-DK" sz="1600" dirty="0"/>
              <a:t> </a:t>
            </a:r>
            <a:r>
              <a:rPr lang="da-DK" sz="1600" dirty="0" err="1"/>
              <a:t>photo</a:t>
            </a:r>
            <a:r>
              <a:rPr lang="da-DK" sz="1600" dirty="0"/>
              <a:t> </a:t>
            </a:r>
            <a:r>
              <a:rPr lang="da-DK" sz="1600" dirty="0" err="1"/>
              <a:t>one</a:t>
            </a:r>
            <a:r>
              <a:rPr lang="da-DK" sz="1600" dirty="0"/>
              <a:t> </a:t>
            </a:r>
            <a:r>
              <a:rPr lang="da-DK" sz="1600" dirty="0" err="1"/>
              <a:t>should</a:t>
            </a:r>
            <a:r>
              <a:rPr lang="da-DK" sz="1600" dirty="0"/>
              <a:t> not </a:t>
            </a:r>
            <a:r>
              <a:rPr lang="da-DK" sz="1600" dirty="0" err="1"/>
              <a:t>see</a:t>
            </a:r>
            <a:r>
              <a:rPr lang="da-DK" sz="1600" dirty="0"/>
              <a:t> </a:t>
            </a:r>
            <a:r>
              <a:rPr lang="da-DK" sz="1600" dirty="0" err="1"/>
              <a:t>any</a:t>
            </a:r>
            <a:r>
              <a:rPr lang="da-DK" sz="1600" dirty="0"/>
              <a:t> </a:t>
            </a:r>
            <a:r>
              <a:rPr lang="da-DK" sz="1600" dirty="0" err="1"/>
              <a:t>totally</a:t>
            </a:r>
            <a:r>
              <a:rPr lang="da-DK" sz="1600" dirty="0"/>
              <a:t> </a:t>
            </a:r>
            <a:r>
              <a:rPr lang="da-DK" sz="1600" dirty="0" err="1"/>
              <a:t>white</a:t>
            </a:r>
            <a:r>
              <a:rPr lang="da-DK" sz="1600" dirty="0"/>
              <a:t> – or </a:t>
            </a:r>
            <a:r>
              <a:rPr lang="da-DK" sz="1600" dirty="0" err="1"/>
              <a:t>black</a:t>
            </a:r>
            <a:r>
              <a:rPr lang="da-DK" sz="1600" dirty="0"/>
              <a:t> </a:t>
            </a:r>
            <a:r>
              <a:rPr lang="da-DK" sz="1600" dirty="0" err="1"/>
              <a:t>areas</a:t>
            </a:r>
            <a:r>
              <a:rPr lang="da-DK" sz="1600" dirty="0"/>
              <a:t>.</a:t>
            </a:r>
          </a:p>
          <a:p>
            <a:pPr algn="l">
              <a:lnSpc>
                <a:spcPts val="1600"/>
              </a:lnSpc>
            </a:pPr>
            <a:endParaRPr lang="en-US" sz="1600" dirty="0"/>
          </a:p>
        </p:txBody>
      </p:sp>
      <p:cxnSp>
        <p:nvCxnSpPr>
          <p:cNvPr id="22" name="lights pil"/>
          <p:cNvCxnSpPr/>
          <p:nvPr/>
        </p:nvCxnSpPr>
        <p:spPr>
          <a:xfrm flipV="1">
            <a:off x="10309609" y="2607323"/>
            <a:ext cx="1286189" cy="13587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hts pil"/>
          <p:cNvCxnSpPr/>
          <p:nvPr/>
        </p:nvCxnSpPr>
        <p:spPr>
          <a:xfrm flipV="1">
            <a:off x="11661700" y="2645898"/>
            <a:ext cx="401929" cy="3995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2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" y="13444"/>
            <a:ext cx="12168000" cy="6840000"/>
          </a:xfrm>
          <a:prstGeom prst="rect">
            <a:avLst/>
          </a:prstGeom>
        </p:spPr>
      </p:pic>
      <p:sp>
        <p:nvSpPr>
          <p:cNvPr id="16" name="Titel 4"/>
          <p:cNvSpPr txBox="1">
            <a:spLocks/>
          </p:cNvSpPr>
          <p:nvPr/>
        </p:nvSpPr>
        <p:spPr>
          <a:xfrm>
            <a:off x="7914373" y="2607322"/>
            <a:ext cx="2520280" cy="1502453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Here it looks </a:t>
            </a:r>
            <a:r>
              <a:rPr lang="da-DK" sz="1600" dirty="0" err="1" smtClean="0"/>
              <a:t>like</a:t>
            </a:r>
            <a:r>
              <a:rPr lang="da-DK" sz="1600" dirty="0" smtClean="0"/>
              <a:t> an </a:t>
            </a:r>
            <a:r>
              <a:rPr lang="da-DK" sz="1600" b="1" i="1" dirty="0" err="1" smtClean="0"/>
              <a:t>Exposure</a:t>
            </a:r>
            <a:r>
              <a:rPr lang="da-DK" sz="1600" dirty="0" smtClean="0"/>
              <a:t> </a:t>
            </a:r>
            <a:r>
              <a:rPr lang="da-DK" sz="1600" dirty="0" err="1" smtClean="0"/>
              <a:t>value</a:t>
            </a:r>
            <a:r>
              <a:rPr lang="da-DK" sz="1600" dirty="0" smtClean="0"/>
              <a:t> of 14,5 </a:t>
            </a:r>
            <a:r>
              <a:rPr lang="da-DK" sz="1600" dirty="0" err="1" smtClean="0"/>
              <a:t>will</a:t>
            </a:r>
            <a:r>
              <a:rPr lang="da-DK" sz="1600" dirty="0" smtClean="0"/>
              <a:t> do the job.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 smtClean="0"/>
              <a:t>The </a:t>
            </a:r>
            <a:r>
              <a:rPr lang="da-DK" sz="1600" b="1" i="1" dirty="0" smtClean="0"/>
              <a:t>Active Shade </a:t>
            </a:r>
            <a:r>
              <a:rPr lang="da-DK" sz="1600" dirty="0" err="1" smtClean="0"/>
              <a:t>window</a:t>
            </a:r>
            <a:r>
              <a:rPr lang="da-DK" sz="1600" dirty="0" smtClean="0"/>
              <a:t> is </a:t>
            </a:r>
            <a:r>
              <a:rPr lang="da-DK" sz="1600" dirty="0" err="1" smtClean="0"/>
              <a:t>shown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update</a:t>
            </a:r>
            <a:r>
              <a:rPr lang="da-DK" sz="1600" dirty="0" smtClean="0"/>
              <a:t> </a:t>
            </a:r>
            <a:r>
              <a:rPr lang="da-DK" sz="1600" dirty="0" err="1" smtClean="0"/>
              <a:t>phase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11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343" y="9525"/>
            <a:ext cx="12168000" cy="6840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" y="9000"/>
            <a:ext cx="12168000" cy="6840000"/>
          </a:xfrm>
          <a:prstGeom prst="rect">
            <a:avLst/>
          </a:prstGeom>
        </p:spPr>
      </p:pic>
      <p:sp>
        <p:nvSpPr>
          <p:cNvPr id="13" name="Titel 4"/>
          <p:cNvSpPr txBox="1">
            <a:spLocks/>
          </p:cNvSpPr>
          <p:nvPr/>
        </p:nvSpPr>
        <p:spPr>
          <a:xfrm>
            <a:off x="5693687" y="788570"/>
            <a:ext cx="2520280" cy="79007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Now, </a:t>
            </a:r>
            <a:r>
              <a:rPr lang="da-DK" sz="1600" dirty="0" err="1" smtClean="0"/>
              <a:t>select</a:t>
            </a:r>
            <a:r>
              <a:rPr lang="da-DK" sz="1600" dirty="0" smtClean="0"/>
              <a:t> the </a:t>
            </a:r>
            <a:r>
              <a:rPr lang="da-DK" sz="1600" dirty="0" err="1" smtClean="0"/>
              <a:t>Teapot</a:t>
            </a:r>
            <a:r>
              <a:rPr lang="da-DK" sz="1600" dirty="0" smtClean="0"/>
              <a:t> with the small </a:t>
            </a:r>
            <a:r>
              <a:rPr lang="da-DK" sz="1600" dirty="0" err="1" smtClean="0"/>
              <a:t>lightning</a:t>
            </a:r>
            <a:r>
              <a:rPr lang="da-DK" sz="1600" dirty="0" smtClean="0"/>
              <a:t> (</a:t>
            </a:r>
            <a:r>
              <a:rPr lang="da-DK" sz="1600" b="1" i="1" dirty="0" err="1" smtClean="0">
                <a:solidFill>
                  <a:srgbClr val="0070C0"/>
                </a:solidFill>
              </a:rPr>
              <a:t>Production</a:t>
            </a:r>
            <a:r>
              <a:rPr lang="da-DK" sz="1600" b="1" i="1" dirty="0" smtClean="0">
                <a:solidFill>
                  <a:srgbClr val="0070C0"/>
                </a:solidFill>
              </a:rPr>
              <a:t> Render</a:t>
            </a:r>
            <a:r>
              <a:rPr lang="da-DK" sz="1600" dirty="0" smtClean="0"/>
              <a:t>)…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cxnSp>
        <p:nvCxnSpPr>
          <p:cNvPr id="14" name="lights pil"/>
          <p:cNvCxnSpPr/>
          <p:nvPr/>
        </p:nvCxnSpPr>
        <p:spPr>
          <a:xfrm flipV="1">
            <a:off x="8139165" y="703385"/>
            <a:ext cx="462224" cy="18087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4"/>
          <p:cNvSpPr txBox="1">
            <a:spLocks/>
          </p:cNvSpPr>
          <p:nvPr/>
        </p:nvSpPr>
        <p:spPr>
          <a:xfrm>
            <a:off x="5693687" y="1761273"/>
            <a:ext cx="2520280" cy="175366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The Active Shade </a:t>
            </a:r>
            <a:r>
              <a:rPr lang="da-DK" sz="1600" dirty="0" err="1" smtClean="0"/>
              <a:t>window</a:t>
            </a:r>
            <a:r>
              <a:rPr lang="da-DK" sz="1600" dirty="0" smtClean="0"/>
              <a:t> </a:t>
            </a:r>
            <a:r>
              <a:rPr lang="da-DK" sz="1600" dirty="0" err="1" smtClean="0"/>
              <a:t>closes</a:t>
            </a:r>
            <a:r>
              <a:rPr lang="da-DK" sz="1600" dirty="0" smtClean="0"/>
              <a:t>, and a new </a:t>
            </a:r>
            <a:r>
              <a:rPr lang="da-DK" sz="1600" dirty="0" err="1" smtClean="0"/>
              <a:t>rendering</a:t>
            </a:r>
            <a:r>
              <a:rPr lang="da-DK" sz="1600" dirty="0" smtClean="0"/>
              <a:t> </a:t>
            </a:r>
            <a:r>
              <a:rPr lang="da-DK" sz="1600" dirty="0" err="1" smtClean="0"/>
              <a:t>window</a:t>
            </a:r>
            <a:r>
              <a:rPr lang="da-DK" sz="1600" dirty="0" smtClean="0"/>
              <a:t> (</a:t>
            </a:r>
            <a:r>
              <a:rPr lang="da-DK" sz="1600" b="1" i="1" dirty="0" smtClean="0"/>
              <a:t>PhysCamera001</a:t>
            </a:r>
            <a:r>
              <a:rPr lang="da-DK" sz="1600" dirty="0" smtClean="0"/>
              <a:t>) starts to </a:t>
            </a:r>
            <a:r>
              <a:rPr lang="da-DK" sz="1600" dirty="0" err="1" smtClean="0"/>
              <a:t>develop</a:t>
            </a:r>
            <a:r>
              <a:rPr lang="da-DK" sz="1600" dirty="0" smtClean="0"/>
              <a:t> an image. This </a:t>
            </a:r>
            <a:r>
              <a:rPr lang="da-DK" sz="1600" dirty="0" err="1" smtClean="0"/>
              <a:t>might</a:t>
            </a:r>
            <a:r>
              <a:rPr lang="da-DK" sz="1600" dirty="0" smtClean="0"/>
              <a:t> </a:t>
            </a:r>
            <a:r>
              <a:rPr lang="da-DK" sz="1600" dirty="0" err="1" smtClean="0"/>
              <a:t>be</a:t>
            </a:r>
            <a:r>
              <a:rPr lang="da-DK" sz="1600" dirty="0" smtClean="0"/>
              <a:t> </a:t>
            </a:r>
            <a:r>
              <a:rPr lang="da-DK" sz="1600" dirty="0" err="1" smtClean="0"/>
              <a:t>rather</a:t>
            </a:r>
            <a:r>
              <a:rPr lang="da-DK" sz="1600" dirty="0" smtClean="0"/>
              <a:t> </a:t>
            </a:r>
            <a:r>
              <a:rPr lang="da-DK" sz="1600" dirty="0" err="1" smtClean="0"/>
              <a:t>grainy</a:t>
            </a:r>
            <a:r>
              <a:rPr lang="da-DK" sz="1600" dirty="0" smtClean="0"/>
              <a:t>, as the default </a:t>
            </a:r>
            <a:r>
              <a:rPr lang="da-DK" sz="1600" dirty="0" err="1" smtClean="0"/>
              <a:t>settings</a:t>
            </a:r>
            <a:r>
              <a:rPr lang="da-DK" sz="1600" dirty="0" smtClean="0"/>
              <a:t> </a:t>
            </a:r>
            <a:r>
              <a:rPr lang="da-DK" sz="1600" dirty="0" err="1" smtClean="0"/>
              <a:t>are</a:t>
            </a:r>
            <a:r>
              <a:rPr lang="da-DK" sz="1600" dirty="0" smtClean="0"/>
              <a:t> rough, </a:t>
            </a:r>
            <a:r>
              <a:rPr lang="da-DK" sz="1600" dirty="0" err="1" smtClean="0"/>
              <a:t>allowing</a:t>
            </a:r>
            <a:r>
              <a:rPr lang="da-DK" sz="1600" dirty="0" smtClean="0"/>
              <a:t> an image to </a:t>
            </a:r>
            <a:r>
              <a:rPr lang="da-DK" sz="1600" dirty="0" err="1" smtClean="0"/>
              <a:t>be</a:t>
            </a:r>
            <a:r>
              <a:rPr lang="da-DK" sz="1600" dirty="0" smtClean="0"/>
              <a:t> </a:t>
            </a:r>
            <a:r>
              <a:rPr lang="da-DK" sz="1600" dirty="0" err="1" smtClean="0"/>
              <a:t>generated</a:t>
            </a:r>
            <a:r>
              <a:rPr lang="da-DK" sz="1600" dirty="0" smtClean="0"/>
              <a:t> </a:t>
            </a:r>
            <a:r>
              <a:rPr lang="da-DK" sz="1600" dirty="0" err="1" smtClean="0"/>
              <a:t>quickly</a:t>
            </a:r>
            <a:endParaRPr lang="en-US" sz="1600" dirty="0"/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1315556" y="99436"/>
            <a:ext cx="2232248" cy="193499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 smtClean="0"/>
              <a:t>You</a:t>
            </a:r>
            <a:r>
              <a:rPr lang="da-DK" sz="1600" dirty="0" smtClean="0"/>
              <a:t> </a:t>
            </a:r>
            <a:r>
              <a:rPr lang="da-DK" sz="1600" dirty="0" err="1" smtClean="0"/>
              <a:t>might</a:t>
            </a:r>
            <a:r>
              <a:rPr lang="da-DK" sz="1600" dirty="0" smtClean="0"/>
              <a:t> </a:t>
            </a:r>
            <a:r>
              <a:rPr lang="da-DK" sz="1600" dirty="0" err="1" smtClean="0"/>
              <a:t>make</a:t>
            </a:r>
            <a:r>
              <a:rPr lang="da-DK" sz="1600" dirty="0" smtClean="0"/>
              <a:t> a </a:t>
            </a:r>
            <a:r>
              <a:rPr lang="da-DK" sz="1600" dirty="0" err="1" smtClean="0"/>
              <a:t>copy</a:t>
            </a:r>
            <a:r>
              <a:rPr lang="da-DK" sz="1600" dirty="0" smtClean="0"/>
              <a:t> of the image by </a:t>
            </a:r>
            <a:r>
              <a:rPr lang="da-DK" sz="1600" dirty="0" err="1" smtClean="0"/>
              <a:t>pressing</a:t>
            </a:r>
            <a:r>
              <a:rPr lang="da-DK" sz="1600" dirty="0" smtClean="0"/>
              <a:t> </a:t>
            </a:r>
            <a:r>
              <a:rPr lang="da-DK" sz="1600" i="1" dirty="0" err="1" smtClean="0">
                <a:solidFill>
                  <a:schemeClr val="accent5">
                    <a:lumMod val="75000"/>
                  </a:schemeClr>
                </a:solidFill>
              </a:rPr>
              <a:t>Clone</a:t>
            </a:r>
            <a:r>
              <a:rPr lang="da-DK" sz="1600" i="1" dirty="0" smtClean="0">
                <a:solidFill>
                  <a:schemeClr val="accent5">
                    <a:lumMod val="75000"/>
                  </a:schemeClr>
                </a:solidFill>
              </a:rPr>
              <a:t> Rendered Frame </a:t>
            </a:r>
            <a:r>
              <a:rPr lang="da-DK" sz="1600" i="1" dirty="0" err="1" smtClean="0">
                <a:solidFill>
                  <a:schemeClr val="accent5">
                    <a:lumMod val="75000"/>
                  </a:schemeClr>
                </a:solidFill>
              </a:rPr>
              <a:t>Window</a:t>
            </a:r>
            <a:r>
              <a:rPr lang="da-DK" sz="1600" dirty="0" smtClean="0"/>
              <a:t>.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/>
              <a:t>In </a:t>
            </a:r>
            <a:r>
              <a:rPr lang="da-DK" sz="1600" dirty="0" err="1"/>
              <a:t>this</a:t>
            </a:r>
            <a:r>
              <a:rPr lang="da-DK" sz="1600" dirty="0"/>
              <a:t> </a:t>
            </a:r>
            <a:r>
              <a:rPr lang="da-DK" sz="1600" dirty="0" err="1"/>
              <a:t>way</a:t>
            </a:r>
            <a:r>
              <a:rPr lang="da-DK" sz="1600" dirty="0"/>
              <a:t> </a:t>
            </a: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can</a:t>
            </a:r>
            <a:r>
              <a:rPr lang="da-DK" sz="1600" dirty="0"/>
              <a:t> </a:t>
            </a:r>
            <a:r>
              <a:rPr lang="da-DK" sz="1600" dirty="0" err="1"/>
              <a:t>compare</a:t>
            </a:r>
            <a:r>
              <a:rPr lang="da-DK" sz="1600" dirty="0"/>
              <a:t> the image with future versions with changed </a:t>
            </a:r>
            <a:r>
              <a:rPr lang="da-DK" sz="1600" dirty="0" err="1"/>
              <a:t>settings</a:t>
            </a:r>
            <a:r>
              <a:rPr lang="da-DK" sz="1600" dirty="0"/>
              <a:t>.</a:t>
            </a:r>
          </a:p>
          <a:p>
            <a:pPr algn="l">
              <a:lnSpc>
                <a:spcPts val="1600"/>
              </a:lnSpc>
            </a:pP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endParaRPr lang="da-DK" sz="1600" i="1" dirty="0"/>
          </a:p>
        </p:txBody>
      </p:sp>
      <p:cxnSp>
        <p:nvCxnSpPr>
          <p:cNvPr id="20" name="lights pil"/>
          <p:cNvCxnSpPr/>
          <p:nvPr/>
        </p:nvCxnSpPr>
        <p:spPr>
          <a:xfrm flipH="1">
            <a:off x="832256" y="622998"/>
            <a:ext cx="551880" cy="163336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5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" y="17477"/>
            <a:ext cx="12168000" cy="6840000"/>
          </a:xfrm>
          <a:prstGeom prst="rect">
            <a:avLst/>
          </a:prstGeom>
        </p:spPr>
      </p:pic>
      <p:sp>
        <p:nvSpPr>
          <p:cNvPr id="13" name="Titel 4"/>
          <p:cNvSpPr txBox="1">
            <a:spLocks/>
          </p:cNvSpPr>
          <p:nvPr/>
        </p:nvSpPr>
        <p:spPr>
          <a:xfrm>
            <a:off x="5693686" y="788570"/>
            <a:ext cx="2736881" cy="256758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i="1" dirty="0" smtClean="0"/>
              <a:t>Arnold</a:t>
            </a:r>
            <a:r>
              <a:rPr lang="da-DK" sz="1600" dirty="0" smtClean="0"/>
              <a:t> has </a:t>
            </a:r>
            <a:r>
              <a:rPr lang="da-DK" sz="1600" dirty="0" err="1" smtClean="0"/>
              <a:t>some</a:t>
            </a:r>
            <a:r>
              <a:rPr lang="da-DK" sz="1600" dirty="0" smtClean="0"/>
              <a:t> </a:t>
            </a:r>
            <a:r>
              <a:rPr lang="da-DK" sz="1600" dirty="0" err="1" smtClean="0"/>
              <a:t>sophisticated</a:t>
            </a:r>
            <a:r>
              <a:rPr lang="da-DK" sz="1600" dirty="0" smtClean="0"/>
              <a:t> </a:t>
            </a:r>
            <a:r>
              <a:rPr lang="da-DK" sz="1600" dirty="0" err="1" smtClean="0"/>
              <a:t>tools</a:t>
            </a:r>
            <a:r>
              <a:rPr lang="da-DK" sz="1600" dirty="0" smtClean="0"/>
              <a:t> for </a:t>
            </a:r>
            <a:r>
              <a:rPr lang="da-DK" sz="1600" dirty="0" err="1" smtClean="0"/>
              <a:t>improving</a:t>
            </a:r>
            <a:r>
              <a:rPr lang="da-DK" sz="1600" dirty="0" smtClean="0"/>
              <a:t> the </a:t>
            </a:r>
            <a:r>
              <a:rPr lang="da-DK" sz="1600" dirty="0" err="1" smtClean="0"/>
              <a:t>quality</a:t>
            </a:r>
            <a:r>
              <a:rPr lang="da-DK" sz="1600" dirty="0" smtClean="0"/>
              <a:t> of the rendered image. </a:t>
            </a:r>
            <a:r>
              <a:rPr lang="da-DK" sz="1600" dirty="0" err="1" smtClean="0"/>
              <a:t>Some</a:t>
            </a:r>
            <a:r>
              <a:rPr lang="da-DK" sz="1600" dirty="0" smtClean="0"/>
              <a:t> of </a:t>
            </a:r>
            <a:r>
              <a:rPr lang="da-DK" sz="1600" dirty="0" err="1" smtClean="0"/>
              <a:t>them</a:t>
            </a:r>
            <a:r>
              <a:rPr lang="da-DK" sz="1600" dirty="0" smtClean="0"/>
              <a:t> </a:t>
            </a:r>
            <a:r>
              <a:rPr lang="da-DK" sz="1600" dirty="0" err="1" smtClean="0"/>
              <a:t>can</a:t>
            </a:r>
            <a:r>
              <a:rPr lang="da-DK" sz="1600" dirty="0" smtClean="0"/>
              <a:t> </a:t>
            </a:r>
            <a:r>
              <a:rPr lang="da-DK" sz="1600" dirty="0" err="1" smtClean="0"/>
              <a:t>be</a:t>
            </a:r>
            <a:r>
              <a:rPr lang="da-DK" sz="1600" dirty="0" smtClean="0"/>
              <a:t> </a:t>
            </a:r>
            <a:r>
              <a:rPr lang="da-DK" sz="1600" dirty="0" err="1" smtClean="0"/>
              <a:t>accessed</a:t>
            </a:r>
            <a:r>
              <a:rPr lang="da-DK" sz="1600" dirty="0" smtClean="0"/>
              <a:t> </a:t>
            </a:r>
            <a:r>
              <a:rPr lang="da-DK" sz="1600" dirty="0" err="1" smtClean="0"/>
              <a:t>this</a:t>
            </a:r>
            <a:r>
              <a:rPr lang="da-DK" sz="1600" dirty="0" smtClean="0"/>
              <a:t> </a:t>
            </a:r>
            <a:r>
              <a:rPr lang="da-DK" sz="1600" dirty="0" err="1" smtClean="0"/>
              <a:t>way</a:t>
            </a:r>
            <a:r>
              <a:rPr lang="da-DK" sz="1600" dirty="0" smtClean="0"/>
              <a:t>: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Open </a:t>
            </a:r>
            <a:r>
              <a:rPr lang="da-DK" sz="1600" b="1" i="1" dirty="0" smtClean="0"/>
              <a:t>Render Setup</a:t>
            </a:r>
            <a:r>
              <a:rPr lang="da-DK" sz="1600" dirty="0" smtClean="0"/>
              <a:t>, </a:t>
            </a:r>
            <a:r>
              <a:rPr lang="da-DK" sz="1600" dirty="0" err="1" smtClean="0"/>
              <a:t>followed</a:t>
            </a:r>
            <a:r>
              <a:rPr lang="da-DK" sz="1600" dirty="0" smtClean="0"/>
              <a:t> by the </a:t>
            </a:r>
            <a:r>
              <a:rPr lang="da-DK" sz="1600" b="1" i="1" dirty="0" smtClean="0"/>
              <a:t>Arnold </a:t>
            </a:r>
            <a:r>
              <a:rPr lang="da-DK" sz="1600" b="1" i="1" dirty="0" err="1" smtClean="0"/>
              <a:t>Renderer</a:t>
            </a:r>
            <a:r>
              <a:rPr lang="da-DK" sz="1600" b="1" i="1" dirty="0" smtClean="0"/>
              <a:t> </a:t>
            </a:r>
            <a:r>
              <a:rPr lang="da-DK" sz="1600" dirty="0" err="1" smtClean="0"/>
              <a:t>pane</a:t>
            </a:r>
            <a:r>
              <a:rPr lang="da-DK" sz="1600" dirty="0" smtClean="0"/>
              <a:t>: the </a:t>
            </a:r>
            <a:r>
              <a:rPr lang="da-DK" sz="1600" b="1" i="1" dirty="0" smtClean="0"/>
              <a:t>Sampling and Ray Depth </a:t>
            </a:r>
            <a:r>
              <a:rPr lang="da-DK" sz="1600" dirty="0" err="1" smtClean="0"/>
              <a:t>entry</a:t>
            </a:r>
            <a:r>
              <a:rPr lang="da-DK" sz="1600" dirty="0" smtClean="0"/>
              <a:t> has </a:t>
            </a:r>
            <a:r>
              <a:rPr lang="da-DK" sz="1600" dirty="0" err="1" smtClean="0"/>
              <a:t>many</a:t>
            </a:r>
            <a:r>
              <a:rPr lang="da-DK" sz="1600" dirty="0" smtClean="0"/>
              <a:t> variables for </a:t>
            </a:r>
            <a:r>
              <a:rPr lang="da-DK" sz="1600" dirty="0" err="1" smtClean="0"/>
              <a:t>adjustment</a:t>
            </a:r>
            <a:r>
              <a:rPr lang="da-DK" sz="1600" dirty="0" smtClean="0"/>
              <a:t>. Any </a:t>
            </a:r>
            <a:r>
              <a:rPr lang="da-DK" sz="1600" dirty="0" err="1" smtClean="0"/>
              <a:t>higher</a:t>
            </a:r>
            <a:r>
              <a:rPr lang="da-DK" sz="1600" dirty="0" smtClean="0"/>
              <a:t> </a:t>
            </a:r>
            <a:r>
              <a:rPr lang="da-DK" sz="1600" dirty="0" err="1" smtClean="0"/>
              <a:t>setting</a:t>
            </a:r>
            <a:r>
              <a:rPr lang="da-DK" sz="1600" dirty="0" smtClean="0"/>
              <a:t> </a:t>
            </a:r>
            <a:r>
              <a:rPr lang="da-DK" sz="1600" dirty="0" err="1" smtClean="0"/>
              <a:t>will</a:t>
            </a:r>
            <a:r>
              <a:rPr lang="da-DK" sz="1600" dirty="0" smtClean="0"/>
              <a:t> </a:t>
            </a:r>
            <a:r>
              <a:rPr lang="da-DK" sz="1600" dirty="0" err="1" smtClean="0"/>
              <a:t>increase</a:t>
            </a:r>
            <a:r>
              <a:rPr lang="da-DK" sz="1600" dirty="0" smtClean="0"/>
              <a:t> render time.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I have made </a:t>
            </a:r>
            <a:r>
              <a:rPr lang="da-DK" sz="1600" dirty="0" err="1" smtClean="0"/>
              <a:t>some</a:t>
            </a:r>
            <a:r>
              <a:rPr lang="da-DK" sz="1600" dirty="0" smtClean="0"/>
              <a:t> tests:</a:t>
            </a:r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4" name="Oval 3"/>
          <p:cNvSpPr/>
          <p:nvPr/>
        </p:nvSpPr>
        <p:spPr>
          <a:xfrm>
            <a:off x="1889090" y="1657978"/>
            <a:ext cx="3004457" cy="2296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86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32" y="8894"/>
            <a:ext cx="11084271" cy="6840000"/>
          </a:xfrm>
          <a:prstGeom prst="rect">
            <a:avLst/>
          </a:prstGeom>
        </p:spPr>
      </p:pic>
      <p:sp>
        <p:nvSpPr>
          <p:cNvPr id="13" name="Titel 4"/>
          <p:cNvSpPr txBox="1">
            <a:spLocks/>
          </p:cNvSpPr>
          <p:nvPr/>
        </p:nvSpPr>
        <p:spPr>
          <a:xfrm>
            <a:off x="3985467" y="834012"/>
            <a:ext cx="1671755" cy="1165609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This image is </a:t>
            </a:r>
            <a:r>
              <a:rPr lang="da-DK" sz="1600" dirty="0" err="1" smtClean="0"/>
              <a:t>similar</a:t>
            </a:r>
            <a:r>
              <a:rPr lang="da-DK" sz="1600" dirty="0" smtClean="0"/>
              <a:t> to the </a:t>
            </a:r>
            <a:r>
              <a:rPr lang="da-DK" sz="1600" dirty="0" err="1" smtClean="0"/>
              <a:t>one</a:t>
            </a:r>
            <a:r>
              <a:rPr lang="da-DK" sz="1600" dirty="0" smtClean="0"/>
              <a:t> in the </a:t>
            </a:r>
            <a:r>
              <a:rPr lang="da-DK" sz="1600" dirty="0" err="1" smtClean="0"/>
              <a:t>previous</a:t>
            </a:r>
            <a:r>
              <a:rPr lang="da-DK" sz="1600" dirty="0" smtClean="0"/>
              <a:t> slide (= default </a:t>
            </a:r>
            <a:r>
              <a:rPr lang="da-DK" sz="1600" dirty="0" err="1" smtClean="0"/>
              <a:t>settings</a:t>
            </a:r>
            <a:r>
              <a:rPr lang="da-DK" sz="1600" i="1" dirty="0" smtClean="0"/>
              <a:t>)</a:t>
            </a: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>
            <a:off x="10138786" y="834011"/>
            <a:ext cx="1617785" cy="1165609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- And </a:t>
            </a:r>
            <a:r>
              <a:rPr lang="da-DK" sz="1600" dirty="0" err="1" smtClean="0"/>
              <a:t>this</a:t>
            </a:r>
            <a:r>
              <a:rPr lang="da-DK" sz="1600" dirty="0" smtClean="0"/>
              <a:t> </a:t>
            </a:r>
            <a:r>
              <a:rPr lang="da-DK" sz="1600" dirty="0" err="1" smtClean="0"/>
              <a:t>was</a:t>
            </a:r>
            <a:r>
              <a:rPr lang="da-DK" sz="1600" dirty="0" smtClean="0"/>
              <a:t> made with the </a:t>
            </a:r>
            <a:r>
              <a:rPr lang="da-DK" sz="1600" i="1" dirty="0" smtClean="0"/>
              <a:t>Diffuse</a:t>
            </a:r>
            <a:r>
              <a:rPr lang="da-DK" sz="1600" dirty="0" smtClean="0"/>
              <a:t> </a:t>
            </a:r>
            <a:r>
              <a:rPr lang="da-DK" sz="1600" dirty="0" err="1" smtClean="0"/>
              <a:t>value</a:t>
            </a:r>
            <a:r>
              <a:rPr lang="da-DK" sz="1600" dirty="0" smtClean="0"/>
              <a:t> </a:t>
            </a:r>
            <a:r>
              <a:rPr lang="da-DK" sz="1600" dirty="0" err="1" smtClean="0"/>
              <a:t>increased</a:t>
            </a:r>
            <a:r>
              <a:rPr lang="da-DK" sz="1600" dirty="0" smtClean="0"/>
              <a:t> from 2 to 4</a:t>
            </a:r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5493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" y="12091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923737" y="3045432"/>
            <a:ext cx="2232248" cy="2304256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>
              <a:lnSpc>
                <a:spcPts val="1800"/>
              </a:lnSpc>
            </a:pPr>
            <a:r>
              <a:rPr lang="da-DK" sz="1600" dirty="0" err="1"/>
              <a:t>Before</a:t>
            </a:r>
            <a:r>
              <a:rPr lang="da-DK" sz="1600" dirty="0"/>
              <a:t> </a:t>
            </a:r>
            <a:r>
              <a:rPr lang="da-DK" sz="1600" dirty="0" err="1"/>
              <a:t>starting</a:t>
            </a:r>
            <a:r>
              <a:rPr lang="da-DK" sz="1600" dirty="0"/>
              <a:t>  I </a:t>
            </a:r>
            <a:r>
              <a:rPr lang="da-DK" sz="1600" dirty="0" err="1"/>
              <a:t>will</a:t>
            </a:r>
            <a:r>
              <a:rPr lang="da-DK" sz="1600" dirty="0"/>
              <a:t> do a </a:t>
            </a:r>
            <a:r>
              <a:rPr lang="da-DK" sz="1600" dirty="0" err="1"/>
              <a:t>checkup</a:t>
            </a:r>
            <a:r>
              <a:rPr lang="da-DK" sz="1600" dirty="0"/>
              <a:t> on a </a:t>
            </a:r>
            <a:r>
              <a:rPr lang="da-DK" sz="1600" dirty="0" err="1"/>
              <a:t>few</a:t>
            </a:r>
            <a:r>
              <a:rPr lang="da-DK" sz="1600" dirty="0"/>
              <a:t> </a:t>
            </a:r>
            <a:r>
              <a:rPr lang="da-DK" sz="1600" dirty="0" err="1"/>
              <a:t>settings</a:t>
            </a:r>
            <a:r>
              <a:rPr lang="da-DK" sz="1600" dirty="0"/>
              <a:t> in </a:t>
            </a:r>
            <a:r>
              <a:rPr lang="da-DK" sz="1600" dirty="0" smtClean="0"/>
              <a:t>3ds Max</a:t>
            </a:r>
            <a:r>
              <a:rPr lang="da-DK" sz="1600" dirty="0"/>
              <a:t>… </a:t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>Are </a:t>
            </a:r>
            <a:r>
              <a:rPr lang="da-DK" sz="1600" dirty="0" err="1"/>
              <a:t>we</a:t>
            </a:r>
            <a:r>
              <a:rPr lang="da-DK" sz="1600" dirty="0"/>
              <a:t> </a:t>
            </a:r>
            <a:r>
              <a:rPr lang="da-DK" sz="1600" dirty="0" err="1"/>
              <a:t>working</a:t>
            </a:r>
            <a:r>
              <a:rPr lang="da-DK" sz="1600" dirty="0"/>
              <a:t> in millimeters?</a:t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>This is </a:t>
            </a:r>
            <a:r>
              <a:rPr lang="da-DK" sz="1600" dirty="0" err="1"/>
              <a:t>checked</a:t>
            </a:r>
            <a:r>
              <a:rPr lang="da-DK" sz="1600" dirty="0"/>
              <a:t> by </a:t>
            </a:r>
            <a:r>
              <a:rPr lang="da-DK" sz="1600" dirty="0" err="1"/>
              <a:t>entering</a:t>
            </a:r>
            <a:r>
              <a:rPr lang="da-DK" sz="1600" dirty="0"/>
              <a:t> </a:t>
            </a:r>
            <a:r>
              <a:rPr lang="da-DK" sz="1600" dirty="0">
                <a:solidFill>
                  <a:srgbClr val="FF0000"/>
                </a:solidFill>
              </a:rPr>
              <a:t> </a:t>
            </a:r>
            <a:r>
              <a:rPr lang="da-DK" sz="1600" i="1" dirty="0" err="1">
                <a:solidFill>
                  <a:srgbClr val="FF0000"/>
                </a:solidFill>
              </a:rPr>
              <a:t>Customize</a:t>
            </a:r>
            <a:r>
              <a:rPr lang="da-DK" sz="1600" i="1" dirty="0"/>
              <a:t> / </a:t>
            </a:r>
            <a:r>
              <a:rPr lang="da-DK" sz="1600" i="1" dirty="0">
                <a:solidFill>
                  <a:srgbClr val="00B0F0"/>
                </a:solidFill>
              </a:rPr>
              <a:t>Units </a:t>
            </a:r>
            <a:r>
              <a:rPr lang="da-DK" sz="1600" dirty="0">
                <a:solidFill>
                  <a:srgbClr val="00B0F0"/>
                </a:solidFill>
              </a:rPr>
              <a:t>Setup</a:t>
            </a:r>
            <a:r>
              <a:rPr lang="da-DK" sz="1600" dirty="0"/>
              <a:t>…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162869" y="2034180"/>
            <a:ext cx="1635022" cy="807966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135573" y="295209"/>
            <a:ext cx="1761270" cy="866374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8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50" y="15801"/>
            <a:ext cx="11402441" cy="6840000"/>
          </a:xfrm>
          <a:prstGeom prst="rect">
            <a:avLst/>
          </a:prstGeom>
        </p:spPr>
      </p:pic>
      <p:sp>
        <p:nvSpPr>
          <p:cNvPr id="13" name="Titel 4"/>
          <p:cNvSpPr txBox="1">
            <a:spLocks/>
          </p:cNvSpPr>
          <p:nvPr/>
        </p:nvSpPr>
        <p:spPr>
          <a:xfrm>
            <a:off x="3985467" y="834012"/>
            <a:ext cx="1671755" cy="1165609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T</a:t>
            </a:r>
            <a:r>
              <a:rPr lang="da-DK" sz="1600" dirty="0" smtClean="0"/>
              <a:t>his has </a:t>
            </a:r>
            <a:r>
              <a:rPr lang="da-DK" sz="1600" i="1" dirty="0" smtClean="0"/>
              <a:t>Diffuse</a:t>
            </a:r>
            <a:r>
              <a:rPr lang="da-DK" sz="1600" dirty="0" smtClean="0"/>
              <a:t> </a:t>
            </a:r>
            <a:r>
              <a:rPr lang="da-DK" sz="1600" dirty="0" err="1"/>
              <a:t>value</a:t>
            </a:r>
            <a:r>
              <a:rPr lang="da-DK" sz="1600" dirty="0"/>
              <a:t> </a:t>
            </a:r>
            <a:r>
              <a:rPr lang="da-DK" sz="1600" dirty="0" err="1"/>
              <a:t>increased</a:t>
            </a:r>
            <a:r>
              <a:rPr lang="da-DK" sz="1600" dirty="0"/>
              <a:t> </a:t>
            </a:r>
            <a:r>
              <a:rPr lang="da-DK" sz="1600" dirty="0" smtClean="0"/>
              <a:t>to 6 – not </a:t>
            </a:r>
            <a:r>
              <a:rPr lang="da-DK" sz="1600" dirty="0" err="1" smtClean="0"/>
              <a:t>much</a:t>
            </a:r>
            <a:r>
              <a:rPr lang="da-DK" sz="1600" dirty="0" smtClean="0"/>
              <a:t> </a:t>
            </a:r>
            <a:r>
              <a:rPr lang="da-DK" sz="1600" dirty="0" err="1" smtClean="0"/>
              <a:t>graininess</a:t>
            </a:r>
            <a:r>
              <a:rPr lang="da-DK" sz="1600" dirty="0" smtClean="0"/>
              <a:t> </a:t>
            </a:r>
            <a:r>
              <a:rPr lang="da-DK" sz="1600" dirty="0" err="1" smtClean="0"/>
              <a:t>now</a:t>
            </a: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>
            <a:off x="10138786" y="834011"/>
            <a:ext cx="1617785" cy="1165609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i="1" dirty="0" smtClean="0"/>
              <a:t>Diffuse</a:t>
            </a:r>
            <a:r>
              <a:rPr lang="da-DK" sz="1600" dirty="0" smtClean="0"/>
              <a:t> </a:t>
            </a:r>
            <a:r>
              <a:rPr lang="da-DK" sz="1600" dirty="0" err="1"/>
              <a:t>value</a:t>
            </a:r>
            <a:r>
              <a:rPr lang="da-DK" sz="1600" dirty="0"/>
              <a:t> </a:t>
            </a:r>
            <a:r>
              <a:rPr lang="da-DK" sz="1600" dirty="0" err="1"/>
              <a:t>increased</a:t>
            </a:r>
            <a:r>
              <a:rPr lang="da-DK" sz="1600" dirty="0"/>
              <a:t> to </a:t>
            </a:r>
            <a:r>
              <a:rPr lang="da-DK" sz="1600" dirty="0" smtClean="0"/>
              <a:t>10</a:t>
            </a:r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1993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60" y="9000"/>
            <a:ext cx="5911923" cy="6840000"/>
          </a:xfrm>
          <a:prstGeom prst="rect">
            <a:avLst/>
          </a:prstGeom>
        </p:spPr>
      </p:pic>
      <p:sp>
        <p:nvSpPr>
          <p:cNvPr id="13" name="Titel 4"/>
          <p:cNvSpPr txBox="1">
            <a:spLocks/>
          </p:cNvSpPr>
          <p:nvPr/>
        </p:nvSpPr>
        <p:spPr>
          <a:xfrm>
            <a:off x="4005562" y="582801"/>
            <a:ext cx="2827315" cy="166802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Here, the </a:t>
            </a:r>
            <a:r>
              <a:rPr lang="da-DK" sz="1600" i="1" dirty="0" err="1" smtClean="0"/>
              <a:t>Camera</a:t>
            </a:r>
            <a:r>
              <a:rPr lang="da-DK" sz="1600" dirty="0" smtClean="0"/>
              <a:t> </a:t>
            </a:r>
            <a:r>
              <a:rPr lang="da-DK" sz="1600" dirty="0" err="1" smtClean="0"/>
              <a:t>value</a:t>
            </a:r>
            <a:r>
              <a:rPr lang="da-DK" sz="1600" dirty="0" smtClean="0"/>
              <a:t> is </a:t>
            </a:r>
            <a:r>
              <a:rPr lang="da-DK" sz="1600" dirty="0" err="1" smtClean="0"/>
              <a:t>increased</a:t>
            </a:r>
            <a:r>
              <a:rPr lang="da-DK" sz="1600" dirty="0" smtClean="0"/>
              <a:t> from 2 to 12, resulting in a bit </a:t>
            </a:r>
            <a:r>
              <a:rPr lang="da-DK" sz="1600" dirty="0" err="1" smtClean="0"/>
              <a:t>higher</a:t>
            </a:r>
            <a:r>
              <a:rPr lang="da-DK" sz="1600" dirty="0" smtClean="0"/>
              <a:t> </a:t>
            </a:r>
            <a:r>
              <a:rPr lang="da-DK" sz="1600" dirty="0" err="1" smtClean="0"/>
              <a:t>contrast</a:t>
            </a:r>
            <a:r>
              <a:rPr lang="da-DK" sz="1600" dirty="0" smtClean="0"/>
              <a:t> – and </a:t>
            </a:r>
            <a:r>
              <a:rPr lang="da-DK" sz="1600" dirty="0" err="1" smtClean="0"/>
              <a:t>no</a:t>
            </a:r>
            <a:r>
              <a:rPr lang="da-DK" sz="1600" dirty="0" smtClean="0"/>
              <a:t> </a:t>
            </a:r>
            <a:r>
              <a:rPr lang="da-DK" sz="1600" dirty="0" err="1" smtClean="0"/>
              <a:t>graininess</a:t>
            </a:r>
            <a:r>
              <a:rPr lang="da-DK" sz="1600" dirty="0" smtClean="0"/>
              <a:t>.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The </a:t>
            </a:r>
            <a:r>
              <a:rPr lang="da-DK" sz="1600" i="1" dirty="0" err="1"/>
              <a:t>Camera</a:t>
            </a:r>
            <a:r>
              <a:rPr lang="da-DK" sz="1600" dirty="0"/>
              <a:t> </a:t>
            </a:r>
            <a:r>
              <a:rPr lang="da-DK" sz="1600" dirty="0" err="1" smtClean="0"/>
              <a:t>value</a:t>
            </a:r>
            <a:r>
              <a:rPr lang="da-DK" sz="1600" dirty="0" smtClean="0"/>
              <a:t> </a:t>
            </a:r>
            <a:r>
              <a:rPr lang="da-DK" sz="1600" dirty="0" err="1" smtClean="0"/>
              <a:t>improves</a:t>
            </a:r>
            <a:r>
              <a:rPr lang="da-DK" sz="1600" dirty="0" smtClean="0"/>
              <a:t> on all variables </a:t>
            </a:r>
            <a:r>
              <a:rPr lang="da-DK" sz="1600" dirty="0" err="1" smtClean="0"/>
              <a:t>simoultaneusly</a:t>
            </a:r>
            <a:r>
              <a:rPr lang="da-DK" sz="1600" dirty="0" smtClean="0"/>
              <a:t>, but at the </a:t>
            </a:r>
            <a:r>
              <a:rPr lang="da-DK" sz="1600" dirty="0" err="1" smtClean="0"/>
              <a:t>cost</a:t>
            </a:r>
            <a:r>
              <a:rPr lang="da-DK" sz="1600" dirty="0" smtClean="0"/>
              <a:t> of </a:t>
            </a:r>
            <a:r>
              <a:rPr lang="da-DK" sz="1600" dirty="0" err="1" smtClean="0"/>
              <a:t>much</a:t>
            </a:r>
            <a:r>
              <a:rPr lang="da-DK" sz="1600" dirty="0" smtClean="0"/>
              <a:t> more render time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7090170" y="582801"/>
            <a:ext cx="2827315" cy="166802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It </a:t>
            </a:r>
            <a:r>
              <a:rPr lang="da-DK" sz="1600" dirty="0" err="1" smtClean="0"/>
              <a:t>seems</a:t>
            </a:r>
            <a:r>
              <a:rPr lang="da-DK" sz="1600" dirty="0" smtClean="0"/>
              <a:t> </a:t>
            </a:r>
            <a:r>
              <a:rPr lang="da-DK" sz="1600" dirty="0" err="1" smtClean="0"/>
              <a:t>like</a:t>
            </a:r>
            <a:r>
              <a:rPr lang="da-DK" sz="1600" dirty="0" smtClean="0"/>
              <a:t> </a:t>
            </a:r>
            <a:r>
              <a:rPr lang="da-DK" sz="1600" dirty="0" err="1" smtClean="0"/>
              <a:t>increased</a:t>
            </a:r>
            <a:r>
              <a:rPr lang="da-DK" sz="1600" dirty="0" smtClean="0"/>
              <a:t> </a:t>
            </a:r>
            <a:r>
              <a:rPr lang="da-DK" sz="1600" i="1" dirty="0" smtClean="0"/>
              <a:t>Diffuse</a:t>
            </a:r>
            <a:r>
              <a:rPr lang="da-DK" sz="1600" dirty="0" smtClean="0"/>
              <a:t> </a:t>
            </a:r>
            <a:r>
              <a:rPr lang="da-DK" sz="1600" dirty="0" err="1" smtClean="0"/>
              <a:t>values</a:t>
            </a:r>
            <a:r>
              <a:rPr lang="da-DK" sz="1600" dirty="0" smtClean="0"/>
              <a:t> generally </a:t>
            </a:r>
            <a:r>
              <a:rPr lang="da-DK" sz="1600" dirty="0" err="1" smtClean="0"/>
              <a:t>results</a:t>
            </a:r>
            <a:r>
              <a:rPr lang="da-DK" sz="1600" dirty="0" smtClean="0"/>
              <a:t> in </a:t>
            </a:r>
            <a:r>
              <a:rPr lang="da-DK" sz="1600" dirty="0" err="1" smtClean="0"/>
              <a:t>better</a:t>
            </a:r>
            <a:r>
              <a:rPr lang="da-DK" sz="1600" dirty="0" smtClean="0"/>
              <a:t> image </a:t>
            </a:r>
            <a:r>
              <a:rPr lang="da-DK" sz="1600" dirty="0" err="1" smtClean="0"/>
              <a:t>quality</a:t>
            </a:r>
            <a:r>
              <a:rPr lang="da-DK" sz="1600" dirty="0" smtClean="0"/>
              <a:t> </a:t>
            </a:r>
            <a:r>
              <a:rPr lang="da-DK" sz="1600" dirty="0" err="1" smtClean="0"/>
              <a:t>without</a:t>
            </a:r>
            <a:r>
              <a:rPr lang="da-DK" sz="1600" dirty="0" smtClean="0"/>
              <a:t> render times </a:t>
            </a:r>
            <a:r>
              <a:rPr lang="da-DK" sz="1600" dirty="0" err="1" smtClean="0"/>
              <a:t>exploding</a:t>
            </a:r>
            <a:r>
              <a:rPr lang="da-DK" sz="1600" dirty="0" smtClean="0"/>
              <a:t>.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7090170" y="2357812"/>
            <a:ext cx="2827315" cy="30086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Over and out…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 smtClean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053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" y="12094"/>
            <a:ext cx="12168000" cy="6840000"/>
          </a:xfrm>
          <a:prstGeom prst="rect">
            <a:avLst/>
          </a:prstGeom>
        </p:spPr>
      </p:pic>
      <p:sp>
        <p:nvSpPr>
          <p:cNvPr id="12" name="Titel 4"/>
          <p:cNvSpPr txBox="1">
            <a:spLocks/>
          </p:cNvSpPr>
          <p:nvPr/>
        </p:nvSpPr>
        <p:spPr>
          <a:xfrm>
            <a:off x="4159986" y="2831199"/>
            <a:ext cx="1262040" cy="26220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/>
              <a:t>Click</a:t>
            </a:r>
            <a:r>
              <a:rPr lang="da-DK" sz="1600" dirty="0"/>
              <a:t> </a:t>
            </a:r>
            <a:r>
              <a:rPr lang="da-DK" sz="1600" dirty="0" err="1"/>
              <a:t>here</a:t>
            </a:r>
            <a:r>
              <a:rPr lang="da-DK" sz="1600" dirty="0"/>
              <a:t>…</a:t>
            </a:r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3692929" y="3704806"/>
            <a:ext cx="1941196" cy="457198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b="1" i="1" dirty="0"/>
              <a:t>System Unit Setup </a:t>
            </a:r>
            <a:r>
              <a:rPr lang="da-DK" sz="1600" dirty="0" err="1"/>
              <a:t>opens</a:t>
            </a:r>
            <a:r>
              <a:rPr lang="da-DK" sz="1600" dirty="0"/>
              <a:t>…</a:t>
            </a:r>
          </a:p>
        </p:txBody>
      </p:sp>
      <p:sp>
        <p:nvSpPr>
          <p:cNvPr id="16" name="Titel 4"/>
          <p:cNvSpPr txBox="1">
            <a:spLocks/>
          </p:cNvSpPr>
          <p:nvPr/>
        </p:nvSpPr>
        <p:spPr>
          <a:xfrm>
            <a:off x="1565718" y="4613811"/>
            <a:ext cx="2094833" cy="25238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i="1" dirty="0"/>
              <a:t>   Millimeters </a:t>
            </a:r>
            <a:r>
              <a:rPr lang="da-DK" sz="1600" dirty="0" err="1"/>
              <a:t>here</a:t>
            </a:r>
            <a:r>
              <a:rPr lang="da-DK" sz="1600" i="1" dirty="0"/>
              <a:t>,</a:t>
            </a:r>
          </a:p>
          <a:p>
            <a:pPr algn="l">
              <a:lnSpc>
                <a:spcPts val="1600"/>
              </a:lnSpc>
            </a:pPr>
            <a:r>
              <a:rPr lang="da-DK" sz="1600" dirty="0">
                <a:solidFill>
                  <a:srgbClr val="FF0000"/>
                </a:solidFill>
              </a:rPr>
              <a:t>   </a:t>
            </a:r>
            <a:endParaRPr lang="da-DK" sz="1600" dirty="0"/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1581907" y="4866199"/>
            <a:ext cx="2094833" cy="234029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>
                <a:solidFill>
                  <a:srgbClr val="FF0000"/>
                </a:solidFill>
              </a:rPr>
              <a:t>No</a:t>
            </a:r>
            <a:r>
              <a:rPr lang="da-DK" sz="1600" dirty="0"/>
              <a:t> </a:t>
            </a:r>
            <a:r>
              <a:rPr lang="da-DK" sz="1600" i="1" dirty="0"/>
              <a:t>checkmark</a:t>
            </a:r>
            <a:r>
              <a:rPr lang="da-DK" sz="1600" dirty="0"/>
              <a:t> </a:t>
            </a:r>
            <a:r>
              <a:rPr lang="da-DK" sz="1600" dirty="0" err="1"/>
              <a:t>here</a:t>
            </a:r>
            <a:r>
              <a:rPr lang="da-DK" sz="1600" dirty="0"/>
              <a:t>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21" name="Titel 4"/>
          <p:cNvSpPr txBox="1">
            <a:spLocks/>
          </p:cNvSpPr>
          <p:nvPr/>
        </p:nvSpPr>
        <p:spPr>
          <a:xfrm>
            <a:off x="7923738" y="5947854"/>
            <a:ext cx="2216741" cy="49954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a-DK" sz="1600" i="1" dirty="0"/>
              <a:t/>
            </a:r>
            <a:br>
              <a:rPr lang="da-DK" sz="1600" i="1" dirty="0"/>
            </a:br>
            <a:r>
              <a:rPr lang="da-DK" sz="1600" dirty="0" err="1">
                <a:solidFill>
                  <a:srgbClr val="FF0000"/>
                </a:solidFill>
              </a:rPr>
              <a:t>Enter</a:t>
            </a:r>
            <a:r>
              <a:rPr lang="da-DK" sz="1600" dirty="0">
                <a:solidFill>
                  <a:srgbClr val="FF0000"/>
                </a:solidFill>
              </a:rPr>
              <a:t> </a:t>
            </a:r>
            <a:r>
              <a:rPr lang="da-DK" sz="1600" i="1" dirty="0">
                <a:solidFill>
                  <a:srgbClr val="FF0000"/>
                </a:solidFill>
              </a:rPr>
              <a:t>System Units                 Setup.</a:t>
            </a:r>
            <a:r>
              <a:rPr lang="da-DK" sz="1600" i="1" dirty="0"/>
              <a:t/>
            </a:r>
            <a:br>
              <a:rPr lang="da-DK" sz="1600" i="1" dirty="0"/>
            </a:br>
            <a:endParaRPr lang="da-DK" sz="1600" dirty="0"/>
          </a:p>
        </p:txBody>
      </p:sp>
      <p:sp>
        <p:nvSpPr>
          <p:cNvPr id="23" name="Titel 4"/>
          <p:cNvSpPr txBox="1">
            <a:spLocks/>
          </p:cNvSpPr>
          <p:nvPr/>
        </p:nvSpPr>
        <p:spPr>
          <a:xfrm>
            <a:off x="7923737" y="3045432"/>
            <a:ext cx="2232248" cy="230425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a-DK" sz="1600" dirty="0" err="1">
                <a:solidFill>
                  <a:schemeClr val="bg1">
                    <a:lumMod val="50000"/>
                  </a:schemeClr>
                </a:solidFill>
              </a:rPr>
              <a:t>Before</a:t>
            </a:r>
            <a:r>
              <a:rPr lang="da-DK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1600" dirty="0" err="1">
                <a:solidFill>
                  <a:schemeClr val="bg1">
                    <a:lumMod val="50000"/>
                  </a:schemeClr>
                </a:solidFill>
              </a:rPr>
              <a:t>starting</a:t>
            </a:r>
            <a:r>
              <a:rPr lang="da-DK" sz="1600" dirty="0">
                <a:solidFill>
                  <a:schemeClr val="bg1">
                    <a:lumMod val="50000"/>
                  </a:schemeClr>
                </a:solidFill>
              </a:rPr>
              <a:t>  I </a:t>
            </a:r>
            <a:r>
              <a:rPr lang="da-DK" sz="1600" dirty="0" err="1">
                <a:solidFill>
                  <a:schemeClr val="bg1">
                    <a:lumMod val="50000"/>
                  </a:schemeClr>
                </a:solidFill>
              </a:rPr>
              <a:t>will</a:t>
            </a:r>
            <a:r>
              <a:rPr lang="da-DK" sz="1600" dirty="0">
                <a:solidFill>
                  <a:schemeClr val="bg1">
                    <a:lumMod val="50000"/>
                  </a:schemeClr>
                </a:solidFill>
              </a:rPr>
              <a:t> do a </a:t>
            </a:r>
            <a:r>
              <a:rPr lang="da-DK" sz="1600" dirty="0" err="1">
                <a:solidFill>
                  <a:schemeClr val="bg1">
                    <a:lumMod val="50000"/>
                  </a:schemeClr>
                </a:solidFill>
              </a:rPr>
              <a:t>checkup</a:t>
            </a:r>
            <a:r>
              <a:rPr lang="da-DK" sz="1600" dirty="0">
                <a:solidFill>
                  <a:schemeClr val="bg1">
                    <a:lumMod val="50000"/>
                  </a:schemeClr>
                </a:solidFill>
              </a:rPr>
              <a:t> on a </a:t>
            </a:r>
            <a:r>
              <a:rPr lang="da-DK" sz="1600" dirty="0" err="1">
                <a:solidFill>
                  <a:schemeClr val="bg1">
                    <a:lumMod val="50000"/>
                  </a:schemeClr>
                </a:solidFill>
              </a:rPr>
              <a:t>few</a:t>
            </a:r>
            <a:r>
              <a:rPr lang="da-DK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1600" dirty="0" err="1">
                <a:solidFill>
                  <a:schemeClr val="bg1">
                    <a:lumMod val="50000"/>
                  </a:schemeClr>
                </a:solidFill>
              </a:rPr>
              <a:t>settings</a:t>
            </a:r>
            <a:r>
              <a:rPr lang="da-DK" sz="1600" dirty="0">
                <a:solidFill>
                  <a:schemeClr val="bg1">
                    <a:lumMod val="50000"/>
                  </a:schemeClr>
                </a:solidFill>
              </a:rPr>
              <a:t> in Max… </a:t>
            </a: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>Are </a:t>
            </a:r>
            <a:r>
              <a:rPr lang="da-DK" sz="1600" dirty="0" err="1"/>
              <a:t>we</a:t>
            </a:r>
            <a:r>
              <a:rPr lang="da-DK" sz="1600" dirty="0"/>
              <a:t> </a:t>
            </a:r>
            <a:r>
              <a:rPr lang="da-DK" sz="1600" dirty="0" err="1"/>
              <a:t>working</a:t>
            </a:r>
            <a:r>
              <a:rPr lang="da-DK" sz="1600" dirty="0"/>
              <a:t> in millimeters?</a:t>
            </a:r>
            <a:br>
              <a:rPr lang="da-DK" sz="1600" dirty="0"/>
            </a:br>
            <a:r>
              <a:rPr lang="da-DK" sz="1600" dirty="0"/>
              <a:t/>
            </a:r>
            <a:br>
              <a:rPr lang="da-DK" sz="1600" dirty="0"/>
            </a:br>
            <a:r>
              <a:rPr lang="da-DK" sz="1600" dirty="0"/>
              <a:t>This is </a:t>
            </a:r>
            <a:r>
              <a:rPr lang="da-DK" sz="1600" dirty="0" err="1"/>
              <a:t>checked</a:t>
            </a:r>
            <a:r>
              <a:rPr lang="da-DK" sz="1600" dirty="0"/>
              <a:t> by </a:t>
            </a:r>
            <a:r>
              <a:rPr lang="da-DK" sz="1600" dirty="0" err="1"/>
              <a:t>entering</a:t>
            </a:r>
            <a:r>
              <a:rPr lang="da-DK" sz="1600" dirty="0"/>
              <a:t>  </a:t>
            </a:r>
            <a:r>
              <a:rPr lang="da-DK" sz="1600" b="1" i="1" dirty="0" err="1"/>
              <a:t>Customize</a:t>
            </a:r>
            <a:r>
              <a:rPr lang="da-DK" sz="1600" b="1" i="1" dirty="0"/>
              <a:t> / Units Setup</a:t>
            </a:r>
            <a:r>
              <a:rPr lang="da-DK" sz="1600" dirty="0"/>
              <a:t>…</a:t>
            </a:r>
          </a:p>
        </p:txBody>
      </p:sp>
      <p:sp>
        <p:nvSpPr>
          <p:cNvPr id="25" name="Titel 4"/>
          <p:cNvSpPr txBox="1">
            <a:spLocks/>
          </p:cNvSpPr>
          <p:nvPr/>
        </p:nvSpPr>
        <p:spPr>
          <a:xfrm>
            <a:off x="1581906" y="5145101"/>
            <a:ext cx="2106825" cy="662394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  (</a:t>
            </a:r>
            <a:r>
              <a:rPr lang="da-DK" sz="1600" dirty="0" err="1"/>
              <a:t>Assuming</a:t>
            </a:r>
            <a:r>
              <a:rPr lang="da-DK" sz="1600" dirty="0"/>
              <a:t> </a:t>
            </a:r>
            <a:r>
              <a:rPr lang="da-DK" sz="1600" dirty="0" err="1"/>
              <a:t>that</a:t>
            </a:r>
            <a:r>
              <a:rPr lang="da-DK" sz="1600" dirty="0"/>
              <a:t> Mr.</a:t>
            </a:r>
          </a:p>
          <a:p>
            <a:pPr algn="l">
              <a:lnSpc>
                <a:spcPts val="1600"/>
              </a:lnSpc>
            </a:pPr>
            <a:r>
              <a:rPr lang="da-DK" sz="1600" dirty="0"/>
              <a:t>  LEGO </a:t>
            </a:r>
            <a:r>
              <a:rPr lang="da-DK" sz="1600" dirty="0" err="1"/>
              <a:t>was</a:t>
            </a:r>
            <a:r>
              <a:rPr lang="da-DK" sz="1600" dirty="0"/>
              <a:t> </a:t>
            </a:r>
            <a:r>
              <a:rPr lang="da-DK" sz="1600" dirty="0" err="1"/>
              <a:t>initially</a:t>
            </a: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/>
              <a:t>  </a:t>
            </a:r>
            <a:r>
              <a:rPr lang="da-DK" sz="1600" dirty="0" err="1"/>
              <a:t>created</a:t>
            </a:r>
            <a:r>
              <a:rPr lang="da-DK" sz="1600" dirty="0"/>
              <a:t> in mm…)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</p:txBody>
      </p:sp>
      <p:sp>
        <p:nvSpPr>
          <p:cNvPr id="26" name="Titel 4"/>
          <p:cNvSpPr txBox="1">
            <a:spLocks/>
          </p:cNvSpPr>
          <p:nvPr/>
        </p:nvSpPr>
        <p:spPr>
          <a:xfrm>
            <a:off x="1573924" y="5886554"/>
            <a:ext cx="2111724" cy="636472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Close </a:t>
            </a:r>
            <a:r>
              <a:rPr lang="da-DK" sz="1600" dirty="0" err="1"/>
              <a:t>both</a:t>
            </a:r>
            <a:r>
              <a:rPr lang="da-DK" sz="1600" dirty="0"/>
              <a:t> </a:t>
            </a:r>
            <a:r>
              <a:rPr lang="da-DK" sz="1600" dirty="0" err="1"/>
              <a:t>boxes</a:t>
            </a: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/>
              <a:t>with an </a:t>
            </a:r>
            <a:r>
              <a:rPr lang="da-DK" sz="1600" i="1" dirty="0"/>
              <a:t>OK. </a:t>
            </a:r>
            <a:r>
              <a:rPr lang="da-DK" sz="1600" dirty="0"/>
              <a:t>(No </a:t>
            </a:r>
            <a:r>
              <a:rPr lang="da-DK" sz="1600" dirty="0" err="1"/>
              <a:t>scaling</a:t>
            </a:r>
            <a:r>
              <a:rPr lang="da-DK" sz="1600" dirty="0"/>
              <a:t> </a:t>
            </a:r>
            <a:r>
              <a:rPr lang="da-DK" sz="1600" dirty="0" err="1"/>
              <a:t>errors</a:t>
            </a:r>
            <a:r>
              <a:rPr lang="da-DK" sz="1600" dirty="0"/>
              <a:t> </a:t>
            </a:r>
            <a:r>
              <a:rPr lang="da-DK" sz="1600" dirty="0" err="1"/>
              <a:t>today</a:t>
            </a:r>
            <a:r>
              <a:rPr lang="da-DK" sz="1600" dirty="0"/>
              <a:t>…)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26820" y="5340103"/>
            <a:ext cx="2213659" cy="861774"/>
          </a:xfrm>
          <a:prstGeom prst="rect">
            <a:avLst/>
          </a:prstGeom>
          <a:solidFill>
            <a:srgbClr val="F4FAAC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In the </a:t>
            </a:r>
            <a:r>
              <a:rPr lang="en-US" sz="1600" b="1" i="1" dirty="0" smtClean="0">
                <a:solidFill>
                  <a:schemeClr val="dk1"/>
                </a:solidFill>
              </a:rPr>
              <a:t>Units Setup </a:t>
            </a:r>
            <a:r>
              <a:rPr lang="en-US" sz="1600" dirty="0" smtClean="0">
                <a:solidFill>
                  <a:schemeClr val="dk1"/>
                </a:solidFill>
              </a:rPr>
              <a:t>dialogue </a:t>
            </a:r>
            <a:r>
              <a:rPr lang="en-US" sz="1600" dirty="0">
                <a:solidFill>
                  <a:schemeClr val="dk1"/>
                </a:solidFill>
              </a:rPr>
              <a:t>choose</a:t>
            </a:r>
            <a:r>
              <a:rPr lang="en-US" dirty="0"/>
              <a:t>: </a:t>
            </a:r>
          </a:p>
          <a:p>
            <a:r>
              <a:rPr lang="en-US" sz="1600" i="1" dirty="0">
                <a:solidFill>
                  <a:srgbClr val="00B0F0"/>
                </a:solidFill>
              </a:rPr>
              <a:t>Metric/Millimeters</a:t>
            </a:r>
            <a:endParaRPr lang="da-DK" sz="1600" i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17" y="2597661"/>
            <a:ext cx="2063610" cy="280842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470665" y="2974883"/>
            <a:ext cx="559850" cy="0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645" y="4256700"/>
            <a:ext cx="1926997" cy="186155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711931" y="3432083"/>
            <a:ext cx="1134260" cy="0"/>
          </a:xfrm>
          <a:prstGeom prst="straightConnector1">
            <a:avLst/>
          </a:prstGeom>
          <a:ln w="41275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269479" y="4765252"/>
            <a:ext cx="559850" cy="0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549404" y="4941506"/>
            <a:ext cx="559850" cy="0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6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9" grpId="0" animBg="1"/>
      <p:bldP spid="21" grpId="0" animBg="1"/>
      <p:bldP spid="25" grpId="0" animBg="1"/>
      <p:bldP spid="26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172" y="6177"/>
            <a:ext cx="12168000" cy="6840000"/>
          </a:xfrm>
          <a:prstGeom prst="rect">
            <a:avLst/>
          </a:prstGeom>
        </p:spPr>
      </p:pic>
      <p:sp>
        <p:nvSpPr>
          <p:cNvPr id="3" name="Titel 4"/>
          <p:cNvSpPr txBox="1">
            <a:spLocks/>
          </p:cNvSpPr>
          <p:nvPr/>
        </p:nvSpPr>
        <p:spPr>
          <a:xfrm>
            <a:off x="816511" y="3426177"/>
            <a:ext cx="2160240" cy="1224473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/>
              <a:t>We</a:t>
            </a:r>
            <a:r>
              <a:rPr lang="da-DK" sz="1600" dirty="0"/>
              <a:t> </a:t>
            </a:r>
            <a:r>
              <a:rPr lang="da-DK" sz="1600" dirty="0" err="1"/>
              <a:t>will</a:t>
            </a:r>
            <a:r>
              <a:rPr lang="da-DK" sz="1600" dirty="0"/>
              <a:t> </a:t>
            </a:r>
            <a:r>
              <a:rPr lang="da-DK" sz="1600" dirty="0" err="1"/>
              <a:t>now</a:t>
            </a:r>
            <a:r>
              <a:rPr lang="da-DK" sz="1600" dirty="0"/>
              <a:t> </a:t>
            </a:r>
            <a:r>
              <a:rPr lang="da-DK" sz="1600" dirty="0" err="1"/>
              <a:t>prepare</a:t>
            </a:r>
            <a:r>
              <a:rPr lang="da-DK" sz="1600" dirty="0"/>
              <a:t> the scene, </a:t>
            </a:r>
            <a:r>
              <a:rPr lang="da-DK" sz="1600" dirty="0" err="1"/>
              <a:t>which</a:t>
            </a:r>
            <a:r>
              <a:rPr lang="da-DK" sz="1600" dirty="0"/>
              <a:t> </a:t>
            </a:r>
            <a:r>
              <a:rPr lang="da-DK" sz="1600" dirty="0" err="1"/>
              <a:t>will</a:t>
            </a:r>
            <a:r>
              <a:rPr lang="da-DK" sz="1600" dirty="0"/>
              <a:t> </a:t>
            </a:r>
            <a:r>
              <a:rPr lang="da-DK" sz="1600" dirty="0" err="1"/>
              <a:t>eventually</a:t>
            </a:r>
            <a:r>
              <a:rPr lang="da-DK" sz="1600" dirty="0"/>
              <a:t> </a:t>
            </a:r>
            <a:r>
              <a:rPr lang="da-DK" sz="1600" dirty="0" err="1"/>
              <a:t>allow</a:t>
            </a:r>
            <a:r>
              <a:rPr lang="da-DK" sz="1600" dirty="0"/>
              <a:t> </a:t>
            </a:r>
            <a:r>
              <a:rPr lang="da-DK" sz="1600" dirty="0" err="1"/>
              <a:t>us</a:t>
            </a:r>
            <a:r>
              <a:rPr lang="da-DK" sz="1600" dirty="0"/>
              <a:t> to </a:t>
            </a:r>
            <a:r>
              <a:rPr lang="da-DK" sz="1600" dirty="0" err="1" smtClean="0"/>
              <a:t>create</a:t>
            </a:r>
            <a:r>
              <a:rPr lang="da-DK" sz="1600" dirty="0" smtClean="0"/>
              <a:t> </a:t>
            </a:r>
            <a:r>
              <a:rPr lang="da-DK" sz="1600" dirty="0"/>
              <a:t>an image (a </a:t>
            </a:r>
            <a:r>
              <a:rPr lang="da-DK" sz="1600" i="1" dirty="0" err="1"/>
              <a:t>rendering</a:t>
            </a:r>
            <a:r>
              <a:rPr lang="da-DK" sz="1600" dirty="0"/>
              <a:t>) of mr. Lego. </a:t>
            </a:r>
            <a:endParaRPr lang="da-DK" sz="1600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70826" y="335186"/>
            <a:ext cx="1345639" cy="832133"/>
          </a:xfrm>
          <a:prstGeom prst="straightConnector1">
            <a:avLst/>
          </a:prstGeom>
          <a:ln w="41275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597285" y="1014443"/>
            <a:ext cx="1219180" cy="804629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4"/>
          <p:cNvSpPr txBox="1">
            <a:spLocks/>
          </p:cNvSpPr>
          <p:nvPr/>
        </p:nvSpPr>
        <p:spPr>
          <a:xfrm>
            <a:off x="816508" y="4761436"/>
            <a:ext cx="2160240" cy="471746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err="1"/>
              <a:t>Click</a:t>
            </a:r>
            <a:r>
              <a:rPr lang="da-DK" sz="1600" dirty="0"/>
              <a:t> </a:t>
            </a:r>
            <a:r>
              <a:rPr lang="da-DK" sz="1600" i="1" dirty="0">
                <a:solidFill>
                  <a:srgbClr val="00B0F0"/>
                </a:solidFill>
              </a:rPr>
              <a:t>Rendering</a:t>
            </a:r>
            <a:r>
              <a:rPr lang="da-DK" sz="1600" i="1" dirty="0"/>
              <a:t> </a:t>
            </a:r>
            <a:r>
              <a:rPr lang="da-DK" sz="1600" dirty="0"/>
              <a:t>and</a:t>
            </a:r>
            <a:r>
              <a:rPr lang="da-DK" sz="1600" i="1" dirty="0"/>
              <a:t> </a:t>
            </a:r>
            <a:r>
              <a:rPr lang="da-DK" sz="1600" i="1" dirty="0">
                <a:solidFill>
                  <a:srgbClr val="FF0000"/>
                </a:solidFill>
              </a:rPr>
              <a:t>Render Setup</a:t>
            </a:r>
            <a:r>
              <a:rPr lang="da-DK" sz="16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262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" y="19455"/>
            <a:ext cx="12168000" cy="6840000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/>
        </p:nvPicPr>
        <p:blipFill rotWithShape="1">
          <a:blip r:embed="rId3"/>
          <a:srcRect l="36007" t="8085" r="465" b="7537"/>
          <a:stretch/>
        </p:blipFill>
        <p:spPr>
          <a:xfrm>
            <a:off x="1543033" y="0"/>
            <a:ext cx="9124968" cy="6858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19087" y="3331104"/>
            <a:ext cx="2171700" cy="1537693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>
              <a:lnSpc>
                <a:spcPts val="1600"/>
              </a:lnSpc>
            </a:pPr>
            <a:r>
              <a:rPr lang="da-DK" sz="1600" i="1" dirty="0"/>
              <a:t>Render Setup</a:t>
            </a:r>
            <a:r>
              <a:rPr lang="da-DK" sz="1600" dirty="0"/>
              <a:t> </a:t>
            </a:r>
            <a:r>
              <a:rPr lang="da-DK" sz="1600" dirty="0" err="1"/>
              <a:t>opens</a:t>
            </a:r>
            <a:r>
              <a:rPr lang="da-DK" sz="1600" dirty="0"/>
              <a:t>.</a:t>
            </a:r>
            <a:br>
              <a:rPr lang="da-DK" sz="1600" dirty="0"/>
            </a:br>
            <a:r>
              <a:rPr lang="da-DK" sz="1600" dirty="0"/>
              <a:t>In </a:t>
            </a:r>
            <a:r>
              <a:rPr lang="da-DK" sz="1600" i="1" dirty="0"/>
              <a:t>Max</a:t>
            </a:r>
            <a:r>
              <a:rPr lang="da-DK" sz="1600" dirty="0"/>
              <a:t> </a:t>
            </a: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can</a:t>
            </a:r>
            <a:r>
              <a:rPr lang="da-DK" sz="1600" dirty="0"/>
              <a:t> </a:t>
            </a:r>
            <a:r>
              <a:rPr lang="da-DK" sz="1600" dirty="0" err="1"/>
              <a:t>choose</a:t>
            </a:r>
            <a:r>
              <a:rPr lang="da-DK" sz="1600" dirty="0"/>
              <a:t> </a:t>
            </a:r>
            <a:r>
              <a:rPr lang="da-DK" sz="1600" dirty="0" err="1"/>
              <a:t>between</a:t>
            </a:r>
            <a:r>
              <a:rPr lang="da-DK" sz="1600" dirty="0"/>
              <a:t> multible </a:t>
            </a:r>
            <a:r>
              <a:rPr lang="da-DK" sz="1600" i="1" dirty="0"/>
              <a:t>Render Engines</a:t>
            </a:r>
            <a:r>
              <a:rPr lang="da-DK" sz="1600" dirty="0"/>
              <a:t>. In </a:t>
            </a:r>
            <a:r>
              <a:rPr lang="da-DK" sz="1600" dirty="0" err="1"/>
              <a:t>this</a:t>
            </a:r>
            <a:r>
              <a:rPr lang="da-DK" sz="1600" dirty="0"/>
              <a:t> Demo I </a:t>
            </a:r>
            <a:r>
              <a:rPr lang="da-DK" sz="1600" dirty="0" err="1"/>
              <a:t>will</a:t>
            </a:r>
            <a:r>
              <a:rPr lang="da-DK" sz="1600" dirty="0"/>
              <a:t> </a:t>
            </a:r>
            <a:r>
              <a:rPr lang="da-DK" sz="1600" dirty="0" err="1"/>
              <a:t>use</a:t>
            </a:r>
            <a:r>
              <a:rPr lang="da-DK" sz="1600" dirty="0"/>
              <a:t> the</a:t>
            </a:r>
            <a:r>
              <a:rPr lang="da-DK" sz="1600" i="1" dirty="0"/>
              <a:t> </a:t>
            </a:r>
            <a:r>
              <a:rPr lang="da-DK" sz="1600" b="1" i="1" dirty="0" smtClean="0"/>
              <a:t>ARNOLD</a:t>
            </a:r>
            <a:r>
              <a:rPr lang="da-DK" sz="1600" i="1" dirty="0" smtClean="0"/>
              <a:t> </a:t>
            </a:r>
            <a:r>
              <a:rPr lang="da-DK" sz="1600" i="1" dirty="0" err="1" smtClean="0"/>
              <a:t>renderer</a:t>
            </a:r>
            <a:r>
              <a:rPr lang="da-DK" sz="1600" dirty="0"/>
              <a:t/>
            </a:r>
            <a:br>
              <a:rPr lang="da-DK" sz="1600" dirty="0"/>
            </a:br>
            <a:endParaRPr lang="da-DK" sz="1600" dirty="0"/>
          </a:p>
        </p:txBody>
      </p:sp>
      <p:sp>
        <p:nvSpPr>
          <p:cNvPr id="9" name="Titel 4"/>
          <p:cNvSpPr txBox="1">
            <a:spLocks/>
          </p:cNvSpPr>
          <p:nvPr/>
        </p:nvSpPr>
        <p:spPr>
          <a:xfrm>
            <a:off x="8363318" y="3647564"/>
            <a:ext cx="2709156" cy="314023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 smtClean="0"/>
              <a:t>The </a:t>
            </a:r>
            <a:r>
              <a:rPr lang="da-DK" sz="1600" b="1" i="1" dirty="0" smtClean="0"/>
              <a:t>ARNOLD</a:t>
            </a:r>
            <a:r>
              <a:rPr lang="da-DK" sz="1600" i="1" dirty="0" smtClean="0"/>
              <a:t> </a:t>
            </a:r>
            <a:r>
              <a:rPr lang="da-DK" sz="1600" i="1" dirty="0" err="1" smtClean="0"/>
              <a:t>renderer</a:t>
            </a:r>
            <a:r>
              <a:rPr lang="da-DK" sz="1600" dirty="0" smtClean="0"/>
              <a:t> is </a:t>
            </a:r>
            <a:r>
              <a:rPr lang="da-DK" sz="1600" dirty="0" err="1" smtClean="0"/>
              <a:t>selected</a:t>
            </a:r>
            <a:r>
              <a:rPr lang="da-DK" sz="1600" dirty="0" smtClean="0"/>
              <a:t> </a:t>
            </a:r>
            <a:r>
              <a:rPr lang="da-DK" sz="1600" dirty="0" err="1" smtClean="0"/>
              <a:t>this</a:t>
            </a:r>
            <a:r>
              <a:rPr lang="da-DK" sz="1600" dirty="0" smtClean="0"/>
              <a:t> </a:t>
            </a:r>
            <a:r>
              <a:rPr lang="da-DK" sz="1600" dirty="0" err="1" smtClean="0"/>
              <a:t>way</a:t>
            </a:r>
            <a:r>
              <a:rPr lang="da-DK" sz="1600" dirty="0" smtClean="0"/>
              <a:t>: 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1) Check </a:t>
            </a:r>
            <a:r>
              <a:rPr lang="da-DK" sz="1600" dirty="0" err="1" smtClean="0"/>
              <a:t>that</a:t>
            </a:r>
            <a:r>
              <a:rPr lang="da-DK" sz="1600" dirty="0" smtClean="0"/>
              <a:t> the </a:t>
            </a:r>
            <a:r>
              <a:rPr lang="da-DK" sz="1600" b="1" i="1" dirty="0" smtClean="0">
                <a:solidFill>
                  <a:srgbClr val="00B0F0"/>
                </a:solidFill>
              </a:rPr>
              <a:t>Common</a:t>
            </a:r>
            <a:r>
              <a:rPr lang="da-DK" sz="1600" dirty="0" smtClean="0"/>
              <a:t> </a:t>
            </a:r>
            <a:r>
              <a:rPr lang="da-DK" sz="1600" dirty="0" err="1" smtClean="0"/>
              <a:t>pane</a:t>
            </a:r>
            <a:r>
              <a:rPr lang="da-DK" sz="1600" dirty="0" smtClean="0"/>
              <a:t> is the </a:t>
            </a:r>
            <a:r>
              <a:rPr lang="da-DK" sz="1600" dirty="0" err="1" smtClean="0"/>
              <a:t>active</a:t>
            </a:r>
            <a:r>
              <a:rPr lang="da-DK" sz="1600" dirty="0" smtClean="0"/>
              <a:t> </a:t>
            </a:r>
            <a:r>
              <a:rPr lang="da-DK" sz="1600" dirty="0" err="1" smtClean="0"/>
              <a:t>one</a:t>
            </a:r>
            <a:r>
              <a:rPr lang="da-DK" sz="1600" dirty="0" smtClean="0"/>
              <a:t>…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>
                <a:solidFill>
                  <a:schemeClr val="tx1"/>
                </a:solidFill>
              </a:rPr>
              <a:t>2) </a:t>
            </a:r>
            <a:r>
              <a:rPr lang="da-DK" sz="1600" b="1" dirty="0" err="1" smtClean="0">
                <a:solidFill>
                  <a:srgbClr val="7030A0"/>
                </a:solidFill>
              </a:rPr>
              <a:t>Scroll</a:t>
            </a:r>
            <a:r>
              <a:rPr lang="da-DK" sz="1600" dirty="0" smtClean="0"/>
              <a:t> to the </a:t>
            </a:r>
            <a:r>
              <a:rPr lang="da-DK" sz="1600" dirty="0" err="1" smtClean="0"/>
              <a:t>bottom</a:t>
            </a:r>
            <a:r>
              <a:rPr lang="da-DK" sz="1600" dirty="0" smtClean="0"/>
              <a:t> of the </a:t>
            </a:r>
            <a:r>
              <a:rPr lang="da-DK" sz="1600" i="1" dirty="0" smtClean="0"/>
              <a:t>Render Setup </a:t>
            </a:r>
            <a:r>
              <a:rPr lang="da-DK" sz="1600" dirty="0" err="1" smtClean="0"/>
              <a:t>dialogue</a:t>
            </a:r>
            <a:r>
              <a:rPr lang="da-DK" sz="1600" dirty="0" smtClean="0"/>
              <a:t>…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3) </a:t>
            </a:r>
            <a:r>
              <a:rPr lang="da-DK" sz="1600" dirty="0" err="1" smtClean="0"/>
              <a:t>Click</a:t>
            </a:r>
            <a:r>
              <a:rPr lang="da-DK" sz="1600" dirty="0" smtClean="0"/>
              <a:t> the </a:t>
            </a:r>
            <a:r>
              <a:rPr lang="da-DK" sz="1600" dirty="0" err="1" smtClean="0">
                <a:solidFill>
                  <a:srgbClr val="00B050"/>
                </a:solidFill>
              </a:rPr>
              <a:t>Assign</a:t>
            </a:r>
            <a:r>
              <a:rPr lang="da-DK" sz="1600" dirty="0" smtClean="0">
                <a:solidFill>
                  <a:srgbClr val="00B050"/>
                </a:solidFill>
              </a:rPr>
              <a:t> </a:t>
            </a:r>
            <a:r>
              <a:rPr lang="da-DK" sz="1600" dirty="0" err="1" smtClean="0">
                <a:solidFill>
                  <a:srgbClr val="00B050"/>
                </a:solidFill>
              </a:rPr>
              <a:t>Renderer</a:t>
            </a:r>
            <a:r>
              <a:rPr lang="da-DK" sz="1600" dirty="0" smtClean="0">
                <a:solidFill>
                  <a:srgbClr val="00B050"/>
                </a:solidFill>
              </a:rPr>
              <a:t> </a:t>
            </a:r>
            <a:r>
              <a:rPr lang="da-DK" sz="1600" dirty="0" err="1" smtClean="0"/>
              <a:t>entry</a:t>
            </a:r>
            <a:r>
              <a:rPr lang="da-DK" sz="1600" dirty="0" smtClean="0"/>
              <a:t>…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4) </a:t>
            </a:r>
            <a:r>
              <a:rPr lang="da-DK" sz="1600" dirty="0" err="1" smtClean="0"/>
              <a:t>Unlock</a:t>
            </a:r>
            <a:r>
              <a:rPr lang="da-DK" sz="1600" dirty="0" smtClean="0"/>
              <a:t> the small </a:t>
            </a:r>
            <a:r>
              <a:rPr lang="da-DK" sz="1600" dirty="0" err="1" smtClean="0">
                <a:solidFill>
                  <a:srgbClr val="C00000"/>
                </a:solidFill>
              </a:rPr>
              <a:t>padlock</a:t>
            </a:r>
            <a:r>
              <a:rPr lang="da-DK" sz="1600" dirty="0"/>
              <a:t>…</a:t>
            </a:r>
          </a:p>
          <a:p>
            <a:pPr algn="l">
              <a:lnSpc>
                <a:spcPts val="1600"/>
              </a:lnSpc>
            </a:pPr>
            <a:r>
              <a:rPr lang="da-DK" sz="1600" dirty="0" smtClean="0"/>
              <a:t>5) </a:t>
            </a:r>
            <a:r>
              <a:rPr lang="da-DK" sz="1600" dirty="0" err="1" smtClean="0"/>
              <a:t>Click</a:t>
            </a:r>
            <a:r>
              <a:rPr lang="da-DK" sz="1600" dirty="0" smtClean="0"/>
              <a:t> on the </a:t>
            </a:r>
            <a:r>
              <a:rPr lang="da-DK" sz="1600" dirty="0" err="1" smtClean="0"/>
              <a:t>three</a:t>
            </a:r>
            <a:r>
              <a:rPr lang="da-DK" sz="1600" dirty="0" smtClean="0"/>
              <a:t> small </a:t>
            </a:r>
            <a:r>
              <a:rPr lang="da-DK" sz="1600" dirty="0" err="1" smtClean="0"/>
              <a:t>dots</a:t>
            </a:r>
            <a:r>
              <a:rPr lang="da-DK" sz="1600" dirty="0" smtClean="0"/>
              <a:t> and </a:t>
            </a:r>
            <a:r>
              <a:rPr lang="da-DK" sz="1600" dirty="0" err="1" smtClean="0"/>
              <a:t>change</a:t>
            </a:r>
            <a:r>
              <a:rPr lang="da-DK" sz="1600" dirty="0" smtClean="0"/>
              <a:t> </a:t>
            </a:r>
            <a:r>
              <a:rPr lang="da-DK" sz="1600" i="1" dirty="0" err="1" smtClean="0"/>
              <a:t>Scanline</a:t>
            </a:r>
            <a:r>
              <a:rPr lang="da-DK" sz="1600" dirty="0" smtClean="0"/>
              <a:t> to </a:t>
            </a:r>
            <a:r>
              <a:rPr lang="da-DK" sz="1600" b="1" i="1" dirty="0" smtClean="0"/>
              <a:t>Arnold</a:t>
            </a:r>
            <a:r>
              <a:rPr lang="da-DK" sz="1600" dirty="0" smtClean="0"/>
              <a:t>…</a:t>
            </a:r>
            <a:r>
              <a:rPr lang="en-US" sz="1600" dirty="0"/>
              <a:t>Repeat for the other </a:t>
            </a:r>
            <a:r>
              <a:rPr lang="en-US" sz="1600" dirty="0" smtClean="0"/>
              <a:t>two, ending up with</a:t>
            </a:r>
            <a:r>
              <a:rPr lang="da-DK" sz="1600" dirty="0"/>
              <a:t> </a:t>
            </a:r>
            <a:r>
              <a:rPr lang="da-DK" sz="1600" dirty="0" smtClean="0"/>
              <a:t>3 x </a:t>
            </a:r>
            <a:r>
              <a:rPr lang="da-DK" sz="1600" b="1" i="1" dirty="0" smtClean="0"/>
              <a:t>Arnold</a:t>
            </a:r>
            <a:r>
              <a:rPr lang="da-DK" sz="1600" dirty="0" smtClean="0"/>
              <a:t>…</a:t>
            </a:r>
            <a:r>
              <a:rPr lang="da-DK" sz="1600" dirty="0" err="1" smtClean="0"/>
              <a:t>lock</a:t>
            </a:r>
            <a:r>
              <a:rPr lang="da-DK" sz="1600" dirty="0" smtClean="0"/>
              <a:t> the </a:t>
            </a:r>
            <a:r>
              <a:rPr lang="da-DK" sz="1600" dirty="0" err="1" smtClean="0"/>
              <a:t>padlock</a:t>
            </a:r>
            <a:r>
              <a:rPr lang="da-DK" sz="1600" dirty="0" smtClean="0"/>
              <a:t> </a:t>
            </a:r>
            <a:r>
              <a:rPr lang="da-DK" sz="1600" dirty="0" err="1" smtClean="0"/>
              <a:t>once</a:t>
            </a:r>
            <a:r>
              <a:rPr lang="da-DK" sz="1600" dirty="0" smtClean="0"/>
              <a:t> </a:t>
            </a:r>
            <a:r>
              <a:rPr lang="da-DK" sz="1600" dirty="0" err="1" smtClean="0"/>
              <a:t>again</a:t>
            </a:r>
            <a:r>
              <a:rPr lang="da-DK" sz="1600" dirty="0"/>
              <a:t/>
            </a:r>
            <a:br>
              <a:rPr lang="da-DK" sz="1600" dirty="0"/>
            </a:br>
            <a:endParaRPr lang="da-DK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714875" y="1403583"/>
            <a:ext cx="948391" cy="36159"/>
          </a:xfrm>
          <a:prstGeom prst="straightConnector1">
            <a:avLst/>
          </a:prstGeom>
          <a:ln w="41275">
            <a:solidFill>
              <a:srgbClr val="00B0F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4"/>
          <p:cNvSpPr txBox="1">
            <a:spLocks/>
          </p:cNvSpPr>
          <p:nvPr/>
        </p:nvSpPr>
        <p:spPr>
          <a:xfrm>
            <a:off x="8599034" y="865155"/>
            <a:ext cx="1863228" cy="1076857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b="1" i="1" dirty="0" smtClean="0"/>
              <a:t>ARNOLD</a:t>
            </a:r>
            <a:r>
              <a:rPr lang="da-DK" sz="1600" i="1" dirty="0" smtClean="0"/>
              <a:t> </a:t>
            </a:r>
            <a:r>
              <a:rPr lang="da-DK" sz="1600" dirty="0" smtClean="0"/>
              <a:t>is </a:t>
            </a:r>
            <a:r>
              <a:rPr lang="da-DK" sz="1600" dirty="0" err="1"/>
              <a:t>now</a:t>
            </a:r>
            <a:r>
              <a:rPr lang="da-DK" sz="1600" dirty="0"/>
              <a:t> </a:t>
            </a:r>
            <a:r>
              <a:rPr lang="da-DK" sz="1600" dirty="0" err="1"/>
              <a:t>active</a:t>
            </a:r>
            <a:r>
              <a:rPr lang="da-DK" sz="1600" dirty="0"/>
              <a:t>. Close the </a:t>
            </a:r>
            <a:r>
              <a:rPr lang="da-DK" sz="1600" i="1" dirty="0"/>
              <a:t>Render Setup</a:t>
            </a:r>
            <a:r>
              <a:rPr lang="da-DK" sz="1600" dirty="0"/>
              <a:t> </a:t>
            </a:r>
            <a:r>
              <a:rPr lang="da-DK" sz="1600" dirty="0" err="1"/>
              <a:t>box</a:t>
            </a:r>
            <a:r>
              <a:rPr lang="da-DK" sz="1600" dirty="0"/>
              <a:t> </a:t>
            </a:r>
            <a:r>
              <a:rPr lang="da-DK" sz="1600" dirty="0" err="1"/>
              <a:t>here</a:t>
            </a:r>
            <a:r>
              <a:rPr lang="da-DK" sz="1600" dirty="0"/>
              <a:t/>
            </a:r>
            <a:br>
              <a:rPr lang="da-DK" sz="1600" dirty="0"/>
            </a:br>
            <a:endParaRPr lang="da-DK" sz="1600" dirty="0"/>
          </a:p>
        </p:txBody>
      </p:sp>
      <p:sp>
        <p:nvSpPr>
          <p:cNvPr id="26" name="daekke scroll"/>
          <p:cNvSpPr/>
          <p:nvPr/>
        </p:nvSpPr>
        <p:spPr>
          <a:xfrm>
            <a:off x="8423165" y="4513702"/>
            <a:ext cx="2450011" cy="39199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endParaRPr lang="da-DK" sz="1600">
              <a:solidFill>
                <a:schemeClr val="dk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645" y="105234"/>
            <a:ext cx="2306197" cy="6716293"/>
          </a:xfrm>
          <a:prstGeom prst="rect">
            <a:avLst/>
          </a:prstGeom>
        </p:spPr>
      </p:pic>
      <p:cxnSp>
        <p:nvCxnSpPr>
          <p:cNvPr id="28" name="groen pil"/>
          <p:cNvCxnSpPr/>
          <p:nvPr/>
        </p:nvCxnSpPr>
        <p:spPr>
          <a:xfrm flipV="1">
            <a:off x="7233394" y="5296277"/>
            <a:ext cx="1060298" cy="1416449"/>
          </a:xfrm>
          <a:prstGeom prst="straightConnector1">
            <a:avLst/>
          </a:prstGeom>
          <a:ln w="41275">
            <a:solidFill>
              <a:srgbClr val="00B05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assign i b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560" y="70200"/>
            <a:ext cx="2311287" cy="6717600"/>
          </a:xfrm>
          <a:prstGeom prst="rect">
            <a:avLst/>
          </a:prstGeom>
        </p:spPr>
      </p:pic>
      <p:cxnSp>
        <p:nvCxnSpPr>
          <p:cNvPr id="33" name="okseblod pil2"/>
          <p:cNvCxnSpPr/>
          <p:nvPr/>
        </p:nvCxnSpPr>
        <p:spPr>
          <a:xfrm flipV="1">
            <a:off x="7763543" y="5459479"/>
            <a:ext cx="659622" cy="726461"/>
          </a:xfrm>
          <a:prstGeom prst="straightConnector1">
            <a:avLst/>
          </a:prstGeom>
          <a:ln w="41275">
            <a:solidFill>
              <a:srgbClr val="C0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blaa pil"/>
          <p:cNvCxnSpPr/>
          <p:nvPr/>
        </p:nvCxnSpPr>
        <p:spPr>
          <a:xfrm flipV="1">
            <a:off x="7555034" y="5831312"/>
            <a:ext cx="868131" cy="276438"/>
          </a:xfrm>
          <a:prstGeom prst="straightConnector1">
            <a:avLst/>
          </a:prstGeom>
          <a:ln w="41275">
            <a:solidFill>
              <a:srgbClr val="0070C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daekke assign"/>
          <p:cNvSpPr/>
          <p:nvPr/>
        </p:nvSpPr>
        <p:spPr>
          <a:xfrm>
            <a:off x="8423164" y="4905692"/>
            <a:ext cx="2450011" cy="39199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endParaRPr lang="da-DK" sz="1600">
              <a:solidFill>
                <a:schemeClr val="dk1"/>
              </a:solidFill>
            </a:endParaRPr>
          </a:p>
        </p:txBody>
      </p:sp>
      <p:sp>
        <p:nvSpPr>
          <p:cNvPr id="38" name="daekke scroll"/>
          <p:cNvSpPr/>
          <p:nvPr/>
        </p:nvSpPr>
        <p:spPr>
          <a:xfrm>
            <a:off x="8412991" y="5282633"/>
            <a:ext cx="2450011" cy="231570"/>
          </a:xfrm>
          <a:prstGeom prst="rect">
            <a:avLst/>
          </a:prstGeom>
          <a:solidFill>
            <a:srgbClr val="F4FAAC">
              <a:alpha val="50196"/>
            </a:srgbClr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endParaRPr lang="da-DK" sz="1600">
              <a:solidFill>
                <a:schemeClr val="dk1"/>
              </a:solidFill>
            </a:endParaRPr>
          </a:p>
        </p:txBody>
      </p:sp>
      <p:sp>
        <p:nvSpPr>
          <p:cNvPr id="39" name="daekke padlock"/>
          <p:cNvSpPr/>
          <p:nvPr/>
        </p:nvSpPr>
        <p:spPr>
          <a:xfrm>
            <a:off x="8455469" y="5297682"/>
            <a:ext cx="2450011" cy="216521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endParaRPr lang="da-DK" sz="1600">
              <a:solidFill>
                <a:schemeClr val="dk1"/>
              </a:solidFill>
            </a:endParaRPr>
          </a:p>
        </p:txBody>
      </p:sp>
      <p:sp>
        <p:nvSpPr>
          <p:cNvPr id="40" name="daekke arnold"/>
          <p:cNvSpPr/>
          <p:nvPr/>
        </p:nvSpPr>
        <p:spPr>
          <a:xfrm>
            <a:off x="8445295" y="5504683"/>
            <a:ext cx="2549173" cy="1283115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ts val="1600"/>
              </a:lnSpc>
              <a:spcBef>
                <a:spcPct val="0"/>
              </a:spcBef>
            </a:pPr>
            <a:endParaRPr lang="da-DK" sz="1600">
              <a:solidFill>
                <a:schemeClr val="dk1"/>
              </a:solidFill>
            </a:endParaRPr>
          </a:p>
        </p:txBody>
      </p:sp>
      <p:cxnSp>
        <p:nvCxnSpPr>
          <p:cNvPr id="12" name="lilla pil1"/>
          <p:cNvCxnSpPr/>
          <p:nvPr/>
        </p:nvCxnSpPr>
        <p:spPr>
          <a:xfrm flipV="1">
            <a:off x="7831838" y="5162550"/>
            <a:ext cx="331087" cy="994454"/>
          </a:xfrm>
          <a:prstGeom prst="straightConnector1">
            <a:avLst/>
          </a:prstGeom>
          <a:ln w="41275">
            <a:solidFill>
              <a:srgbClr val="7030A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41" y="79928"/>
            <a:ext cx="2324803" cy="67176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7831838" y="176847"/>
            <a:ext cx="767196" cy="841221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ul pil"/>
          <p:cNvCxnSpPr/>
          <p:nvPr/>
        </p:nvCxnSpPr>
        <p:spPr>
          <a:xfrm>
            <a:off x="7761443" y="6257717"/>
            <a:ext cx="651548" cy="359191"/>
          </a:xfrm>
          <a:prstGeom prst="straightConnector1">
            <a:avLst/>
          </a:prstGeom>
          <a:ln w="41275">
            <a:solidFill>
              <a:srgbClr val="FFFF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8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6" grpId="0" animBg="1"/>
      <p:bldP spid="2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" y="9000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-</a:t>
            </a:r>
            <a:endParaRPr lang="da-DK" dirty="0"/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>
            <a:off x="6565074" y="1696445"/>
            <a:ext cx="2781768" cy="432048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All </a:t>
            </a:r>
            <a:r>
              <a:rPr lang="da-DK" sz="1600" dirty="0" err="1"/>
              <a:t>modern</a:t>
            </a:r>
            <a:r>
              <a:rPr lang="da-DK" sz="1600" dirty="0"/>
              <a:t> </a:t>
            </a:r>
            <a:r>
              <a:rPr lang="da-DK" sz="1600" dirty="0" err="1"/>
              <a:t>renderers</a:t>
            </a:r>
            <a:r>
              <a:rPr lang="da-DK" sz="1600" dirty="0"/>
              <a:t> </a:t>
            </a:r>
            <a:r>
              <a:rPr lang="da-DK" sz="1600" dirty="0" err="1"/>
              <a:t>work</a:t>
            </a:r>
            <a:r>
              <a:rPr lang="da-DK" sz="1600" dirty="0"/>
              <a:t> </a:t>
            </a:r>
            <a:r>
              <a:rPr lang="da-DK" sz="1600" dirty="0" err="1"/>
              <a:t>this</a:t>
            </a:r>
            <a:r>
              <a:rPr lang="da-DK" sz="1600" dirty="0"/>
              <a:t> </a:t>
            </a:r>
            <a:r>
              <a:rPr lang="da-DK" sz="1600" dirty="0" err="1"/>
              <a:t>way</a:t>
            </a:r>
            <a:r>
              <a:rPr lang="da-DK" sz="1600" dirty="0"/>
              <a:t>: a light source (with a </a:t>
            </a:r>
            <a:r>
              <a:rPr lang="da-DK" sz="1600" dirty="0" err="1"/>
              <a:t>defined</a:t>
            </a:r>
            <a:r>
              <a:rPr lang="da-DK" sz="1600" dirty="0"/>
              <a:t> </a:t>
            </a:r>
            <a:r>
              <a:rPr lang="da-DK" sz="1600" dirty="0" err="1"/>
              <a:t>size</a:t>
            </a:r>
            <a:r>
              <a:rPr lang="da-DK" sz="1600" dirty="0"/>
              <a:t> and </a:t>
            </a:r>
            <a:r>
              <a:rPr lang="da-DK" sz="1600" dirty="0" err="1"/>
              <a:t>shape</a:t>
            </a:r>
            <a:r>
              <a:rPr lang="da-DK" sz="1600" dirty="0"/>
              <a:t>) </a:t>
            </a:r>
            <a:r>
              <a:rPr lang="da-DK" sz="1600" dirty="0" err="1"/>
              <a:t>radiates</a:t>
            </a:r>
            <a:r>
              <a:rPr lang="da-DK" sz="1600" dirty="0"/>
              <a:t> </a:t>
            </a:r>
            <a:r>
              <a:rPr lang="da-DK" sz="1600" dirty="0" err="1"/>
              <a:t>simulated</a:t>
            </a:r>
            <a:r>
              <a:rPr lang="da-DK" sz="1600" dirty="0"/>
              <a:t> </a:t>
            </a:r>
            <a:r>
              <a:rPr lang="da-DK" sz="1600" i="1" dirty="0" err="1"/>
              <a:t>photons</a:t>
            </a:r>
            <a:r>
              <a:rPr lang="da-DK" sz="1600" dirty="0"/>
              <a:t> out </a:t>
            </a:r>
            <a:r>
              <a:rPr lang="da-DK" sz="1600" dirty="0" err="1"/>
              <a:t>into</a:t>
            </a:r>
            <a:r>
              <a:rPr lang="da-DK" sz="1600" dirty="0"/>
              <a:t> the </a:t>
            </a:r>
            <a:r>
              <a:rPr lang="da-DK" sz="1600" i="1" dirty="0"/>
              <a:t>Scene</a:t>
            </a:r>
            <a:r>
              <a:rPr lang="da-DK" sz="1600" dirty="0"/>
              <a:t> (The </a:t>
            </a:r>
            <a:r>
              <a:rPr lang="da-DK" sz="1600" i="1" dirty="0"/>
              <a:t>scene</a:t>
            </a:r>
            <a:r>
              <a:rPr lang="da-DK" sz="1600" dirty="0"/>
              <a:t> </a:t>
            </a:r>
            <a:r>
              <a:rPr lang="da-DK" sz="1600" dirty="0" err="1"/>
              <a:t>consists</a:t>
            </a:r>
            <a:r>
              <a:rPr lang="da-DK" sz="1600" dirty="0"/>
              <a:t> of </a:t>
            </a:r>
            <a:r>
              <a:rPr lang="da-DK" sz="1600" dirty="0" err="1"/>
              <a:t>any</a:t>
            </a:r>
            <a:r>
              <a:rPr lang="da-DK" sz="1600" dirty="0"/>
              <a:t> </a:t>
            </a:r>
            <a:r>
              <a:rPr lang="da-DK" sz="1600" dirty="0" err="1"/>
              <a:t>collection</a:t>
            </a:r>
            <a:r>
              <a:rPr lang="da-DK" sz="1600" dirty="0"/>
              <a:t> of </a:t>
            </a:r>
            <a:r>
              <a:rPr lang="da-DK" sz="1600" dirty="0" err="1"/>
              <a:t>objects</a:t>
            </a:r>
            <a:r>
              <a:rPr lang="da-DK" sz="1600" dirty="0"/>
              <a:t> </a:t>
            </a:r>
            <a:r>
              <a:rPr lang="da-DK" sz="1600" dirty="0" err="1"/>
              <a:t>you</a:t>
            </a:r>
            <a:r>
              <a:rPr lang="da-DK" sz="1600" dirty="0"/>
              <a:t> </a:t>
            </a:r>
            <a:r>
              <a:rPr lang="da-DK" sz="1600" dirty="0" err="1"/>
              <a:t>see</a:t>
            </a:r>
            <a:r>
              <a:rPr lang="da-DK" sz="1600" dirty="0"/>
              <a:t> on the screen in </a:t>
            </a:r>
            <a:r>
              <a:rPr lang="da-DK" sz="1600" i="1" dirty="0"/>
              <a:t>Max</a:t>
            </a:r>
            <a:r>
              <a:rPr lang="da-DK" sz="1600" dirty="0"/>
              <a:t>). </a:t>
            </a:r>
          </a:p>
          <a:p>
            <a:pPr algn="l">
              <a:lnSpc>
                <a:spcPts val="1600"/>
              </a:lnSpc>
            </a:pPr>
            <a:endParaRPr lang="da-DK" sz="1600" i="1" dirty="0"/>
          </a:p>
          <a:p>
            <a:pPr algn="l">
              <a:lnSpc>
                <a:spcPts val="1600"/>
              </a:lnSpc>
            </a:pPr>
            <a:r>
              <a:rPr lang="da-DK" sz="1600" dirty="0"/>
              <a:t>The </a:t>
            </a:r>
            <a:r>
              <a:rPr lang="da-DK" sz="1600" i="1" dirty="0" err="1"/>
              <a:t>photons</a:t>
            </a:r>
            <a:r>
              <a:rPr lang="da-DK" sz="1600" dirty="0"/>
              <a:t> hit the </a:t>
            </a:r>
            <a:r>
              <a:rPr lang="da-DK" sz="1600" dirty="0" err="1"/>
              <a:t>nearby</a:t>
            </a:r>
            <a:r>
              <a:rPr lang="da-DK" sz="1600" dirty="0"/>
              <a:t> </a:t>
            </a:r>
            <a:r>
              <a:rPr lang="da-DK" sz="1600" dirty="0" err="1"/>
              <a:t>objects</a:t>
            </a:r>
            <a:r>
              <a:rPr lang="da-DK" sz="1600" dirty="0"/>
              <a:t> and </a:t>
            </a:r>
            <a:r>
              <a:rPr lang="da-DK" sz="1600" dirty="0" err="1"/>
              <a:t>are</a:t>
            </a:r>
            <a:r>
              <a:rPr lang="da-DK" sz="1600" dirty="0"/>
              <a:t> </a:t>
            </a:r>
            <a:r>
              <a:rPr lang="da-DK" sz="1600" dirty="0" err="1"/>
              <a:t>mirrored</a:t>
            </a:r>
            <a:r>
              <a:rPr lang="da-DK" sz="1600" dirty="0"/>
              <a:t> – </a:t>
            </a:r>
            <a:r>
              <a:rPr lang="da-DK" sz="1600" dirty="0" err="1"/>
              <a:t>they</a:t>
            </a:r>
            <a:r>
              <a:rPr lang="da-DK" sz="1600" dirty="0"/>
              <a:t> ”</a:t>
            </a:r>
            <a:r>
              <a:rPr lang="da-DK" sz="1600" i="1" dirty="0" err="1"/>
              <a:t>bounce</a:t>
            </a:r>
            <a:r>
              <a:rPr lang="da-DK" sz="1600" dirty="0"/>
              <a:t>”, (</a:t>
            </a:r>
            <a:r>
              <a:rPr lang="da-DK" sz="1600" dirty="0" err="1"/>
              <a:t>now</a:t>
            </a:r>
            <a:r>
              <a:rPr lang="da-DK" sz="1600" dirty="0"/>
              <a:t> as </a:t>
            </a:r>
            <a:r>
              <a:rPr lang="da-DK" sz="1600" dirty="0" err="1"/>
              <a:t>reflected</a:t>
            </a:r>
            <a:r>
              <a:rPr lang="da-DK" sz="1600" dirty="0"/>
              <a:t> light) and </a:t>
            </a:r>
            <a:r>
              <a:rPr lang="da-DK" sz="1600" dirty="0" err="1"/>
              <a:t>this</a:t>
            </a:r>
            <a:r>
              <a:rPr lang="da-DK" sz="1600" dirty="0"/>
              <a:t> is </a:t>
            </a:r>
            <a:r>
              <a:rPr lang="da-DK" sz="1600" dirty="0" err="1"/>
              <a:t>repeated</a:t>
            </a:r>
            <a:r>
              <a:rPr lang="da-DK" sz="1600" dirty="0"/>
              <a:t> on and on.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/>
              <a:t>The </a:t>
            </a:r>
            <a:r>
              <a:rPr lang="da-DK" sz="1600" dirty="0" err="1"/>
              <a:t>number</a:t>
            </a:r>
            <a:r>
              <a:rPr lang="da-DK" sz="1600" dirty="0"/>
              <a:t> of </a:t>
            </a:r>
            <a:r>
              <a:rPr lang="da-DK" sz="1600" i="1" dirty="0" err="1"/>
              <a:t>bounces</a:t>
            </a:r>
            <a:r>
              <a:rPr lang="da-DK" sz="1600" dirty="0"/>
              <a:t> </a:t>
            </a:r>
            <a:r>
              <a:rPr lang="da-DK" sz="1600" dirty="0" err="1"/>
              <a:t>determines</a:t>
            </a:r>
            <a:r>
              <a:rPr lang="da-DK" sz="1600" dirty="0"/>
              <a:t> the image </a:t>
            </a:r>
            <a:r>
              <a:rPr lang="da-DK" sz="1600" dirty="0" err="1"/>
              <a:t>quality</a:t>
            </a:r>
            <a:r>
              <a:rPr lang="da-DK" sz="1600" dirty="0"/>
              <a:t> – and has a </a:t>
            </a:r>
            <a:r>
              <a:rPr lang="da-DK" sz="1600" dirty="0" err="1"/>
              <a:t>big</a:t>
            </a:r>
            <a:r>
              <a:rPr lang="da-DK" sz="1600" dirty="0"/>
              <a:t> </a:t>
            </a:r>
            <a:r>
              <a:rPr lang="da-DK" sz="1600" dirty="0" err="1"/>
              <a:t>impact</a:t>
            </a:r>
            <a:r>
              <a:rPr lang="da-DK" sz="1600" dirty="0"/>
              <a:t> on the time </a:t>
            </a:r>
            <a:r>
              <a:rPr lang="da-DK" sz="1600" dirty="0" err="1"/>
              <a:t>spent</a:t>
            </a:r>
            <a:r>
              <a:rPr lang="da-DK" sz="1600" dirty="0"/>
              <a:t> </a:t>
            </a:r>
            <a:r>
              <a:rPr lang="da-DK" sz="1600" dirty="0" err="1"/>
              <a:t>when</a:t>
            </a:r>
            <a:r>
              <a:rPr lang="da-DK" sz="1600" dirty="0"/>
              <a:t> </a:t>
            </a:r>
            <a:r>
              <a:rPr lang="da-DK" sz="1600" dirty="0" err="1"/>
              <a:t>generating</a:t>
            </a:r>
            <a:r>
              <a:rPr lang="da-DK" sz="1600" dirty="0"/>
              <a:t> (</a:t>
            </a:r>
            <a:r>
              <a:rPr lang="da-DK" sz="1600" i="1" dirty="0"/>
              <a:t>Rendering</a:t>
            </a:r>
            <a:r>
              <a:rPr lang="da-DK" sz="1600" dirty="0"/>
              <a:t>) the image.</a:t>
            </a:r>
          </a:p>
        </p:txBody>
      </p:sp>
      <p:sp>
        <p:nvSpPr>
          <p:cNvPr id="11" name="Titel 4"/>
          <p:cNvSpPr txBox="1">
            <a:spLocks/>
          </p:cNvSpPr>
          <p:nvPr/>
        </p:nvSpPr>
        <p:spPr>
          <a:xfrm>
            <a:off x="6565074" y="1696445"/>
            <a:ext cx="2781768" cy="4320480"/>
          </a:xfrm>
          <a:prstGeom prst="rect">
            <a:avLst/>
          </a:prstGeom>
          <a:solidFill>
            <a:srgbClr val="F4FAAC"/>
          </a:solidFill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da-DK" sz="1600" dirty="0"/>
              <a:t>It is </a:t>
            </a:r>
            <a:r>
              <a:rPr lang="da-DK" sz="1600" dirty="0" err="1"/>
              <a:t>important</a:t>
            </a:r>
            <a:r>
              <a:rPr lang="da-DK" sz="1600" dirty="0"/>
              <a:t> for the succes of the </a:t>
            </a:r>
            <a:r>
              <a:rPr lang="da-DK" sz="1600" dirty="0" err="1"/>
              <a:t>rendering</a:t>
            </a:r>
            <a:r>
              <a:rPr lang="da-DK" sz="1600" dirty="0"/>
              <a:t> </a:t>
            </a:r>
            <a:r>
              <a:rPr lang="da-DK" sz="1600" dirty="0" err="1"/>
              <a:t>that</a:t>
            </a:r>
            <a:r>
              <a:rPr lang="da-DK" sz="1600" dirty="0"/>
              <a:t> all the </a:t>
            </a:r>
            <a:r>
              <a:rPr lang="da-DK" sz="1600" i="1" dirty="0" err="1"/>
              <a:t>photons</a:t>
            </a:r>
            <a:r>
              <a:rPr lang="da-DK" sz="1600" dirty="0"/>
              <a:t> hit scene </a:t>
            </a:r>
            <a:r>
              <a:rPr lang="da-DK" sz="1600" dirty="0" err="1"/>
              <a:t>objects</a:t>
            </a:r>
            <a:r>
              <a:rPr lang="da-DK" sz="1600" dirty="0"/>
              <a:t> and </a:t>
            </a:r>
            <a:r>
              <a:rPr lang="da-DK" sz="1600" dirty="0" err="1"/>
              <a:t>are</a:t>
            </a:r>
            <a:r>
              <a:rPr lang="da-DK" sz="1600" dirty="0"/>
              <a:t> </a:t>
            </a:r>
            <a:r>
              <a:rPr lang="da-DK" sz="1600" dirty="0" err="1"/>
              <a:t>unable</a:t>
            </a:r>
            <a:r>
              <a:rPr lang="da-DK" sz="1600" dirty="0"/>
              <a:t> to ”</a:t>
            </a:r>
            <a:r>
              <a:rPr lang="da-DK" sz="1600" dirty="0" err="1"/>
              <a:t>escape</a:t>
            </a:r>
            <a:r>
              <a:rPr lang="da-DK" sz="1600" dirty="0"/>
              <a:t> </a:t>
            </a:r>
            <a:r>
              <a:rPr lang="da-DK" sz="1600" dirty="0" err="1"/>
              <a:t>into</a:t>
            </a:r>
            <a:r>
              <a:rPr lang="da-DK" sz="1600" dirty="0"/>
              <a:t> </a:t>
            </a:r>
            <a:r>
              <a:rPr lang="da-DK" sz="1600" dirty="0" err="1"/>
              <a:t>abyss</a:t>
            </a:r>
            <a:r>
              <a:rPr lang="da-DK" sz="1600" dirty="0"/>
              <a:t> ”…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/>
              <a:t>It is </a:t>
            </a:r>
            <a:r>
              <a:rPr lang="da-DK" sz="1600" dirty="0" err="1"/>
              <a:t>therefore</a:t>
            </a:r>
            <a:r>
              <a:rPr lang="da-DK" sz="1600" dirty="0"/>
              <a:t> a </a:t>
            </a:r>
            <a:r>
              <a:rPr lang="da-DK" sz="1600" dirty="0" err="1"/>
              <a:t>good</a:t>
            </a:r>
            <a:r>
              <a:rPr lang="da-DK" sz="1600" dirty="0"/>
              <a:t> </a:t>
            </a:r>
            <a:r>
              <a:rPr lang="da-DK" sz="1600" dirty="0" err="1"/>
              <a:t>idea</a:t>
            </a:r>
            <a:r>
              <a:rPr lang="da-DK" sz="1600" dirty="0"/>
              <a:t> to </a:t>
            </a:r>
            <a:r>
              <a:rPr lang="da-DK" sz="1600" dirty="0" err="1"/>
              <a:t>build</a:t>
            </a:r>
            <a:r>
              <a:rPr lang="da-DK" sz="1600" dirty="0"/>
              <a:t> a </a:t>
            </a:r>
            <a:r>
              <a:rPr lang="da-DK" sz="1600" dirty="0" err="1"/>
              <a:t>room</a:t>
            </a:r>
            <a:r>
              <a:rPr lang="da-DK" sz="1600" dirty="0"/>
              <a:t> – a </a:t>
            </a:r>
            <a:r>
              <a:rPr lang="da-DK" sz="1600" dirty="0" err="1"/>
              <a:t>photo</a:t>
            </a:r>
            <a:r>
              <a:rPr lang="da-DK" sz="1600" dirty="0"/>
              <a:t> </a:t>
            </a:r>
            <a:r>
              <a:rPr lang="da-DK" sz="1600" dirty="0" err="1"/>
              <a:t>studio</a:t>
            </a:r>
            <a:r>
              <a:rPr lang="da-DK" sz="1600" dirty="0"/>
              <a:t> – to </a:t>
            </a:r>
            <a:r>
              <a:rPr lang="da-DK" sz="1600" dirty="0" err="1" smtClean="0"/>
              <a:t>contain</a:t>
            </a:r>
            <a:r>
              <a:rPr lang="da-DK" sz="1600" dirty="0" smtClean="0"/>
              <a:t> the </a:t>
            </a:r>
            <a:r>
              <a:rPr lang="da-DK" sz="1600" dirty="0" err="1" smtClean="0"/>
              <a:t>photons</a:t>
            </a:r>
            <a:r>
              <a:rPr lang="da-DK" sz="1600" dirty="0" smtClean="0"/>
              <a:t> and </a:t>
            </a:r>
            <a:r>
              <a:rPr lang="da-DK" sz="1600" dirty="0" err="1" smtClean="0"/>
              <a:t>delimit</a:t>
            </a:r>
            <a:r>
              <a:rPr lang="da-DK" sz="1600" dirty="0" smtClean="0"/>
              <a:t> </a:t>
            </a:r>
            <a:r>
              <a:rPr lang="da-DK" sz="1600" dirty="0"/>
              <a:t>the scene, </a:t>
            </a:r>
            <a:r>
              <a:rPr lang="da-DK" sz="1600" dirty="0" err="1"/>
              <a:t>which</a:t>
            </a:r>
            <a:r>
              <a:rPr lang="da-DK" sz="1600" dirty="0"/>
              <a:t> in </a:t>
            </a:r>
            <a:r>
              <a:rPr lang="da-DK" sz="1600" dirty="0" err="1"/>
              <a:t>this</a:t>
            </a:r>
            <a:r>
              <a:rPr lang="da-DK" sz="1600" dirty="0"/>
              <a:t> case </a:t>
            </a:r>
            <a:r>
              <a:rPr lang="da-DK" sz="1600" dirty="0" err="1" smtClean="0"/>
              <a:t>will</a:t>
            </a:r>
            <a:r>
              <a:rPr lang="da-DK" sz="1600" dirty="0" smtClean="0"/>
              <a:t> </a:t>
            </a:r>
            <a:r>
              <a:rPr lang="da-DK" sz="1600" dirty="0" err="1" smtClean="0"/>
              <a:t>consist</a:t>
            </a:r>
            <a:r>
              <a:rPr lang="da-DK" sz="1600" dirty="0" smtClean="0"/>
              <a:t> </a:t>
            </a:r>
            <a:r>
              <a:rPr lang="da-DK" sz="1600" dirty="0"/>
              <a:t>of: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/>
              <a:t>The </a:t>
            </a:r>
            <a:r>
              <a:rPr lang="da-DK" sz="1600" dirty="0" err="1"/>
              <a:t>motif</a:t>
            </a:r>
            <a:r>
              <a:rPr lang="da-DK" sz="1600" dirty="0"/>
              <a:t> (the LEGO man),</a:t>
            </a:r>
          </a:p>
          <a:p>
            <a:pPr algn="l">
              <a:lnSpc>
                <a:spcPts val="1600"/>
              </a:lnSpc>
            </a:pPr>
            <a:r>
              <a:rPr lang="da-DK" sz="1600" dirty="0" err="1"/>
              <a:t>Surroundings</a:t>
            </a:r>
            <a:r>
              <a:rPr lang="da-DK" sz="1600" dirty="0"/>
              <a:t> (The </a:t>
            </a:r>
            <a:r>
              <a:rPr lang="da-DK" sz="1600" dirty="0" err="1"/>
              <a:t>inner</a:t>
            </a:r>
            <a:r>
              <a:rPr lang="da-DK" sz="1600" dirty="0"/>
              <a:t> </a:t>
            </a:r>
            <a:r>
              <a:rPr lang="da-DK" sz="1600" dirty="0" err="1"/>
              <a:t>walls</a:t>
            </a:r>
            <a:r>
              <a:rPr lang="da-DK" sz="1600" dirty="0"/>
              <a:t> of the </a:t>
            </a:r>
            <a:r>
              <a:rPr lang="da-DK" sz="1600" dirty="0" err="1"/>
              <a:t>studio</a:t>
            </a:r>
            <a:r>
              <a:rPr lang="da-DK" sz="1600" dirty="0"/>
              <a:t>),</a:t>
            </a:r>
          </a:p>
          <a:p>
            <a:pPr algn="l">
              <a:lnSpc>
                <a:spcPts val="1600"/>
              </a:lnSpc>
            </a:pPr>
            <a:r>
              <a:rPr lang="da-DK" sz="1600" dirty="0"/>
              <a:t>A light source,</a:t>
            </a:r>
          </a:p>
          <a:p>
            <a:pPr algn="l">
              <a:lnSpc>
                <a:spcPts val="1600"/>
              </a:lnSpc>
            </a:pPr>
            <a:r>
              <a:rPr lang="da-DK" sz="1600" dirty="0"/>
              <a:t>A </a:t>
            </a:r>
            <a:r>
              <a:rPr lang="da-DK" sz="1600" dirty="0" err="1"/>
              <a:t>camera</a:t>
            </a:r>
            <a:r>
              <a:rPr lang="da-DK" sz="1600" dirty="0"/>
              <a:t>…</a:t>
            </a:r>
          </a:p>
          <a:p>
            <a:pPr algn="l">
              <a:lnSpc>
                <a:spcPts val="1600"/>
              </a:lnSpc>
            </a:pPr>
            <a:endParaRPr lang="da-DK" sz="1600" dirty="0"/>
          </a:p>
          <a:p>
            <a:pPr algn="l">
              <a:lnSpc>
                <a:spcPts val="1600"/>
              </a:lnSpc>
            </a:pPr>
            <a:r>
              <a:rPr lang="da-DK" sz="1600" dirty="0" err="1"/>
              <a:t>We</a:t>
            </a:r>
            <a:r>
              <a:rPr lang="da-DK" sz="1600" dirty="0"/>
              <a:t> </a:t>
            </a:r>
            <a:r>
              <a:rPr lang="da-DK" sz="1600" dirty="0" err="1"/>
              <a:t>will</a:t>
            </a:r>
            <a:r>
              <a:rPr lang="da-DK" sz="1600" dirty="0"/>
              <a:t> start by </a:t>
            </a:r>
            <a:r>
              <a:rPr lang="da-DK" sz="1600" dirty="0" err="1"/>
              <a:t>building</a:t>
            </a:r>
            <a:r>
              <a:rPr lang="da-DK" sz="1600" dirty="0"/>
              <a:t> the </a:t>
            </a:r>
            <a:r>
              <a:rPr lang="da-DK" sz="1600" dirty="0" err="1"/>
              <a:t>studio</a:t>
            </a:r>
            <a:r>
              <a:rPr lang="da-DK" sz="16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179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9052"/>
            <a:ext cx="12168000" cy="6840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636774" y="2132856"/>
            <a:ext cx="2483562" cy="1296144"/>
          </a:xfrm>
          <a:solidFill>
            <a:srgbClr val="F4FAA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ts val="1600"/>
              </a:lnSpc>
            </a:pPr>
            <a:r>
              <a:rPr lang="da-DK" sz="1600" dirty="0"/>
              <a:t>The </a:t>
            </a:r>
            <a:r>
              <a:rPr lang="da-DK" sz="1600" dirty="0" err="1"/>
              <a:t>studio</a:t>
            </a:r>
            <a:r>
              <a:rPr lang="da-DK" sz="1600" dirty="0"/>
              <a:t> is </a:t>
            </a:r>
            <a:r>
              <a:rPr lang="da-DK" sz="1600" dirty="0" smtClean="0"/>
              <a:t>a </a:t>
            </a:r>
            <a:r>
              <a:rPr lang="da-DK" sz="1600" dirty="0" err="1" smtClean="0"/>
              <a:t>chamfered</a:t>
            </a:r>
            <a:r>
              <a:rPr lang="da-DK" sz="1600" dirty="0" smtClean="0"/>
              <a:t> </a:t>
            </a:r>
            <a:r>
              <a:rPr lang="da-DK" sz="1600" dirty="0"/>
              <a:t>cylinder </a:t>
            </a:r>
            <a:r>
              <a:rPr lang="da-DK" sz="1600" dirty="0" smtClean="0"/>
              <a:t>(with </a:t>
            </a:r>
            <a:r>
              <a:rPr lang="da-DK" sz="1600" dirty="0" err="1" smtClean="0"/>
              <a:t>rounded</a:t>
            </a:r>
            <a:r>
              <a:rPr lang="da-DK" sz="1600" dirty="0" smtClean="0"/>
              <a:t> </a:t>
            </a:r>
            <a:r>
              <a:rPr lang="da-DK" sz="1600" dirty="0" err="1" smtClean="0"/>
              <a:t>edges</a:t>
            </a:r>
            <a:r>
              <a:rPr lang="da-DK" sz="1600" dirty="0" smtClean="0"/>
              <a:t>, </a:t>
            </a:r>
            <a:r>
              <a:rPr lang="da-DK" sz="1600" dirty="0" err="1" smtClean="0"/>
              <a:t>avoiding</a:t>
            </a:r>
            <a:r>
              <a:rPr lang="da-DK" sz="1600" dirty="0" smtClean="0"/>
              <a:t> </a:t>
            </a:r>
            <a:r>
              <a:rPr lang="da-DK" sz="1600" dirty="0" err="1" smtClean="0"/>
              <a:t>harsh</a:t>
            </a:r>
            <a:r>
              <a:rPr lang="da-DK" sz="1600" dirty="0" smtClean="0"/>
              <a:t> </a:t>
            </a:r>
            <a:r>
              <a:rPr lang="da-DK" sz="1600" dirty="0" err="1" smtClean="0"/>
              <a:t>shadows</a:t>
            </a:r>
            <a:r>
              <a:rPr lang="da-DK" sz="1600" dirty="0" smtClean="0"/>
              <a:t>) </a:t>
            </a:r>
            <a:r>
              <a:rPr lang="da-DK" sz="1600" dirty="0"/>
              <a:t>in a </a:t>
            </a:r>
            <a:r>
              <a:rPr lang="da-DK" sz="1600" dirty="0" err="1"/>
              <a:t>appropriate</a:t>
            </a:r>
            <a:r>
              <a:rPr lang="da-DK" sz="1600" dirty="0"/>
              <a:t> </a:t>
            </a:r>
            <a:r>
              <a:rPr lang="da-DK" sz="1600" dirty="0" err="1"/>
              <a:t>size</a:t>
            </a:r>
            <a:r>
              <a:rPr lang="da-DK" sz="1600" dirty="0"/>
              <a:t>…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182083" y="281589"/>
            <a:ext cx="559850" cy="0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182083" y="652447"/>
            <a:ext cx="559850" cy="0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781229" y="874256"/>
            <a:ext cx="482998" cy="357205"/>
          </a:xfrm>
          <a:prstGeom prst="straightConnector1">
            <a:avLst/>
          </a:prstGeom>
          <a:ln w="41275">
            <a:solidFill>
              <a:srgbClr val="FF0000">
                <a:alpha val="60000"/>
              </a:srgb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27590</TotalTime>
  <Words>2190</Words>
  <Application>Microsoft Office PowerPoint</Application>
  <PresentationFormat>Widescreen</PresentationFormat>
  <Paragraphs>208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Kontortema</vt:lpstr>
      <vt:lpstr>PowerPoint Presentation</vt:lpstr>
      <vt:lpstr>PowerPoint Presentation</vt:lpstr>
      <vt:lpstr>Before starting  I will do a checkup on a few settings in 3ds Max…      </vt:lpstr>
      <vt:lpstr>Before starting  I will do a checkup on a few settings in 3ds Max…   Are we working in millimeters?  This is checked by entering  Customize / Units Setup…</vt:lpstr>
      <vt:lpstr>PowerPoint Presentation</vt:lpstr>
      <vt:lpstr>PowerPoint Presentation</vt:lpstr>
      <vt:lpstr>Render Setup opens. In Max you can choose between multible Render Engines. In this Demo I will use the ARNOLD renderer </vt:lpstr>
      <vt:lpstr>-</vt:lpstr>
      <vt:lpstr>The studio is a chamfered cylinder (with rounded edges, avoiding harsh shadows) in a appropriate size…</vt:lpstr>
      <vt:lpstr>PowerPoint Presentation</vt:lpstr>
      <vt:lpstr>PowerPoint Presentation</vt:lpstr>
      <vt:lpstr>PowerPoint Presentation</vt:lpstr>
      <vt:lpstr>Mr. LEGO now stands on the floor , placed in the center of the studio…</vt:lpstr>
      <vt:lpstr>PowerPoint Presentation</vt:lpstr>
      <vt:lpstr>If you press Alt + W all four  viewports will display. The viewports shown here happen to in wireframe mode</vt:lpstr>
      <vt:lpstr>If you press Alt + W all four  viewports will display. The viewports shown here happen to be in wireframe mode</vt:lpstr>
      <vt:lpstr>If you press Alt + W all four  viewports will display. The viewports shown here happens to be in wireframe mode</vt:lpstr>
      <vt:lpstr>If you press Alt + W all four  viewports will display. The viewports shown here happens to be in wireframe mode</vt:lpstr>
      <vt:lpstr>PowerPoint Presentation</vt:lpstr>
      <vt:lpstr>Try to gradually zoom closer and closer to the cylinder, rolling the mouse wheel for zooming and pressing it for panning…</vt:lpstr>
      <vt:lpstr>Press CTRL + C to convert the Perspective view to a Physical Camera view</vt:lpstr>
      <vt:lpstr>Try to get a camera view similar to this one by moving (W) and rotating (E) the camera in the non-perspective viewports. This can be a bit tricky. Using a top view (T) may help…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Tomas Benzon</dc:creator>
  <cp:lastModifiedBy>Tomas Benzon</cp:lastModifiedBy>
  <cp:revision>275</cp:revision>
  <dcterms:created xsi:type="dcterms:W3CDTF">2013-03-08T13:17:02Z</dcterms:created>
  <dcterms:modified xsi:type="dcterms:W3CDTF">2018-11-09T16:01:23Z</dcterms:modified>
</cp:coreProperties>
</file>