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73" r:id="rId4"/>
    <p:sldId id="270" r:id="rId5"/>
    <p:sldId id="271" r:id="rId6"/>
    <p:sldId id="275" r:id="rId7"/>
    <p:sldId id="278" r:id="rId8"/>
    <p:sldId id="279" r:id="rId9"/>
    <p:sldId id="258" r:id="rId10"/>
    <p:sldId id="259" r:id="rId11"/>
    <p:sldId id="260" r:id="rId12"/>
    <p:sldId id="261" r:id="rId13"/>
    <p:sldId id="262" r:id="rId14"/>
    <p:sldId id="263" r:id="rId15"/>
    <p:sldId id="280" r:id="rId16"/>
    <p:sldId id="264" r:id="rId17"/>
    <p:sldId id="265" r:id="rId18"/>
    <p:sldId id="272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0" autoAdjust="0"/>
    <p:restoredTop sz="94614" autoAdjust="0"/>
  </p:normalViewPr>
  <p:slideViewPr>
    <p:cSldViewPr snapToGrid="0">
      <p:cViewPr>
        <p:scale>
          <a:sx n="106" d="100"/>
          <a:sy n="106" d="100"/>
        </p:scale>
        <p:origin x="-282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1040-4BFC-4646-89C0-40D519967CFE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266A8-D0E5-4686-A8D2-A41E9E0FD0D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146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266A8-D0E5-4686-A8D2-A41E9E0FD0D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444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266A8-D0E5-4686-A8D2-A41E9E0FD0D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912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3114-B2F5-42BE-BA2F-21706A3C3888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C1BE-2CAF-4937-AB23-6B08B375622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90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3114-B2F5-42BE-BA2F-21706A3C3888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C1BE-2CAF-4937-AB23-6B08B375622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2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3114-B2F5-42BE-BA2F-21706A3C3888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C1BE-2CAF-4937-AB23-6B08B375622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62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3114-B2F5-42BE-BA2F-21706A3C3888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C1BE-2CAF-4937-AB23-6B08B375622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6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3114-B2F5-42BE-BA2F-21706A3C3888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C1BE-2CAF-4937-AB23-6B08B375622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6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3114-B2F5-42BE-BA2F-21706A3C3888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C1BE-2CAF-4937-AB23-6B08B375622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0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3114-B2F5-42BE-BA2F-21706A3C3888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C1BE-2CAF-4937-AB23-6B08B375622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0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3114-B2F5-42BE-BA2F-21706A3C3888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C1BE-2CAF-4937-AB23-6B08B375622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56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3114-B2F5-42BE-BA2F-21706A3C3888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C1BE-2CAF-4937-AB23-6B08B375622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06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3114-B2F5-42BE-BA2F-21706A3C3888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C1BE-2CAF-4937-AB23-6B08B375622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33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3114-B2F5-42BE-BA2F-21706A3C3888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C1BE-2CAF-4937-AB23-6B08B375622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97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3114-B2F5-42BE-BA2F-21706A3C3888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AC1BE-2CAF-4937-AB23-6B08B375622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2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4"/>
          <p:cNvSpPr/>
          <p:nvPr/>
        </p:nvSpPr>
        <p:spPr>
          <a:xfrm>
            <a:off x="2827193" y="805067"/>
            <a:ext cx="65527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4400" dirty="0" smtClean="0"/>
              <a:t>Translation of a CAD model from CREO to 3ds Max:</a:t>
            </a:r>
          </a:p>
          <a:p>
            <a:pPr algn="ctr"/>
            <a:r>
              <a:rPr lang="da-DK" sz="4400" dirty="0" smtClean="0"/>
              <a:t>How </a:t>
            </a:r>
            <a:r>
              <a:rPr lang="da-DK" sz="4400" dirty="0" err="1" smtClean="0"/>
              <a:t>will</a:t>
            </a:r>
            <a:r>
              <a:rPr lang="da-DK" sz="4400" dirty="0" smtClean="0"/>
              <a:t> the LEGO man </a:t>
            </a:r>
            <a:r>
              <a:rPr lang="da-DK" sz="4400" dirty="0" err="1" smtClean="0"/>
              <a:t>make</a:t>
            </a:r>
            <a:r>
              <a:rPr lang="da-DK" sz="4400" dirty="0" smtClean="0"/>
              <a:t> the </a:t>
            </a:r>
            <a:r>
              <a:rPr lang="da-DK" sz="4400" dirty="0" err="1" smtClean="0"/>
              <a:t>pass</a:t>
            </a:r>
            <a:r>
              <a:rPr lang="da-DK" sz="4400" dirty="0" smtClean="0"/>
              <a:t>?</a:t>
            </a:r>
          </a:p>
          <a:p>
            <a:pPr algn="ctr"/>
            <a:r>
              <a:rPr lang="da-DK" sz="4400" dirty="0" smtClean="0"/>
              <a:t/>
            </a:r>
            <a:br>
              <a:rPr lang="da-DK" sz="4400" dirty="0" smtClean="0"/>
            </a:br>
            <a:endParaRPr lang="da-DK" sz="4400" dirty="0" smtClean="0"/>
          </a:p>
          <a:p>
            <a:pPr algn="ctr"/>
            <a:r>
              <a:rPr lang="da-DK" sz="2800" dirty="0" smtClean="0"/>
              <a:t>Tomas Benzon, DTU/MEK, </a:t>
            </a:r>
            <a:r>
              <a:rPr lang="da-DK" sz="2800" dirty="0" err="1" smtClean="0"/>
              <a:t>October</a:t>
            </a:r>
            <a:r>
              <a:rPr lang="da-DK" sz="2800" dirty="0" smtClean="0"/>
              <a:t> 2018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2110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5955" cy="6840000"/>
          </a:xfrm>
          <a:prstGeom prst="rect">
            <a:avLst/>
          </a:prstGeom>
        </p:spPr>
      </p:pic>
      <p:sp>
        <p:nvSpPr>
          <p:cNvPr id="9" name="Titel 4"/>
          <p:cNvSpPr txBox="1">
            <a:spLocks/>
          </p:cNvSpPr>
          <p:nvPr/>
        </p:nvSpPr>
        <p:spPr>
          <a:xfrm>
            <a:off x="6549299" y="2024635"/>
            <a:ext cx="2232248" cy="870965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Now, </a:t>
            </a:r>
            <a:r>
              <a:rPr lang="da-DK" sz="1600" dirty="0" err="1" smtClean="0"/>
              <a:t>where</a:t>
            </a:r>
            <a:r>
              <a:rPr lang="da-DK" sz="1600" dirty="0" smtClean="0"/>
              <a:t> did </a:t>
            </a:r>
            <a:r>
              <a:rPr lang="da-DK" sz="1600" dirty="0" err="1" smtClean="0"/>
              <a:t>you</a:t>
            </a:r>
            <a:r>
              <a:rPr lang="da-DK" sz="1600" dirty="0" smtClean="0"/>
              <a:t> put the </a:t>
            </a:r>
            <a:r>
              <a:rPr lang="da-DK" sz="1600" dirty="0" err="1" smtClean="0"/>
              <a:t>latest</a:t>
            </a:r>
            <a:r>
              <a:rPr lang="da-DK" sz="1600" dirty="0" smtClean="0"/>
              <a:t> version of </a:t>
            </a:r>
            <a:r>
              <a:rPr lang="da-DK" sz="1600" dirty="0" err="1" smtClean="0"/>
              <a:t>your</a:t>
            </a:r>
            <a:r>
              <a:rPr lang="da-DK" sz="1600" dirty="0" smtClean="0"/>
              <a:t> </a:t>
            </a:r>
            <a:r>
              <a:rPr lang="da-DK" sz="1600" i="1" dirty="0" smtClean="0"/>
              <a:t>Mr. Lego </a:t>
            </a:r>
            <a:r>
              <a:rPr lang="da-DK" sz="1600" dirty="0" err="1" smtClean="0"/>
              <a:t>assembly</a:t>
            </a:r>
            <a:r>
              <a:rPr lang="da-DK" sz="1600" dirty="0" smtClean="0"/>
              <a:t>?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6549299" y="3100960"/>
            <a:ext cx="2232248" cy="381269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err="1" smtClean="0"/>
              <a:t>Luckily</a:t>
            </a:r>
            <a:r>
              <a:rPr lang="da-DK" sz="1600" dirty="0" smtClean="0"/>
              <a:t>, I </a:t>
            </a:r>
            <a:r>
              <a:rPr lang="da-DK" sz="1600" dirty="0" err="1" smtClean="0"/>
              <a:t>found</a:t>
            </a:r>
            <a:r>
              <a:rPr lang="da-DK" sz="1600" dirty="0" smtClean="0"/>
              <a:t> </a:t>
            </a:r>
            <a:r>
              <a:rPr lang="da-DK" sz="1600" dirty="0" err="1" smtClean="0"/>
              <a:t>him</a:t>
            </a:r>
            <a:r>
              <a:rPr lang="da-DK" sz="1600" dirty="0" smtClean="0"/>
              <a:t> </a:t>
            </a:r>
            <a:r>
              <a:rPr lang="da-DK" sz="1600" dirty="0" err="1" smtClean="0"/>
              <a:t>here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78676" y="1188720"/>
            <a:ext cx="4737125" cy="1982316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4"/>
          <p:cNvSpPr txBox="1">
            <a:spLocks/>
          </p:cNvSpPr>
          <p:nvPr/>
        </p:nvSpPr>
        <p:spPr>
          <a:xfrm>
            <a:off x="6549299" y="3757665"/>
            <a:ext cx="2232248" cy="995310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It </a:t>
            </a:r>
            <a:r>
              <a:rPr lang="da-DK" sz="1600" dirty="0" err="1" smtClean="0"/>
              <a:t>may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neccesary</a:t>
            </a:r>
            <a:r>
              <a:rPr lang="da-DK" sz="1600" dirty="0" smtClean="0"/>
              <a:t> to </a:t>
            </a:r>
            <a:r>
              <a:rPr lang="da-DK" sz="1600" dirty="0" err="1" smtClean="0"/>
              <a:t>select</a:t>
            </a:r>
            <a:r>
              <a:rPr lang="da-DK" sz="1600" dirty="0" smtClean="0"/>
              <a:t> the </a:t>
            </a:r>
            <a:r>
              <a:rPr lang="da-DK" sz="1600" b="1" i="1" dirty="0" smtClean="0"/>
              <a:t>All Files </a:t>
            </a:r>
            <a:r>
              <a:rPr lang="da-DK" sz="1600" dirty="0" smtClean="0"/>
              <a:t>option to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able</a:t>
            </a:r>
            <a:r>
              <a:rPr lang="da-DK" sz="1600" dirty="0" smtClean="0"/>
              <a:t> to </a:t>
            </a:r>
            <a:r>
              <a:rPr lang="da-DK" sz="1600" dirty="0" err="1" smtClean="0"/>
              <a:t>see</a:t>
            </a:r>
            <a:r>
              <a:rPr lang="da-DK" sz="1600" dirty="0" smtClean="0"/>
              <a:t> </a:t>
            </a:r>
            <a:r>
              <a:rPr lang="da-DK" sz="1600" b="1" i="1" dirty="0" err="1" smtClean="0"/>
              <a:t>Creo</a:t>
            </a:r>
            <a:r>
              <a:rPr lang="da-DK" sz="1600" dirty="0" smtClean="0"/>
              <a:t> </a:t>
            </a:r>
            <a:r>
              <a:rPr lang="da-DK" sz="1600" dirty="0" err="1" smtClean="0"/>
              <a:t>assemblies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58589" y="3886758"/>
            <a:ext cx="3357211" cy="410922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27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6" y="19190"/>
            <a:ext cx="12157765" cy="6840000"/>
          </a:xfrm>
          <a:prstGeom prst="rect">
            <a:avLst/>
          </a:prstGeom>
        </p:spPr>
      </p:pic>
      <p:sp>
        <p:nvSpPr>
          <p:cNvPr id="9" name="Titel 4"/>
          <p:cNvSpPr txBox="1">
            <a:spLocks/>
          </p:cNvSpPr>
          <p:nvPr/>
        </p:nvSpPr>
        <p:spPr>
          <a:xfrm>
            <a:off x="8164248" y="1397828"/>
            <a:ext cx="3086848" cy="630075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Now for the </a:t>
            </a:r>
            <a:r>
              <a:rPr lang="da-DK" sz="1600" b="1" i="1" dirty="0" smtClean="0"/>
              <a:t>Import </a:t>
            </a:r>
            <a:r>
              <a:rPr lang="da-DK" sz="1600" b="1" i="1" dirty="0" err="1" smtClean="0"/>
              <a:t>Settings</a:t>
            </a:r>
            <a:r>
              <a:rPr lang="da-DK" sz="1600" b="1" i="1" dirty="0" smtClean="0"/>
              <a:t> </a:t>
            </a:r>
            <a:r>
              <a:rPr lang="da-DK" sz="1600" dirty="0" err="1" smtClean="0"/>
              <a:t>dialogue</a:t>
            </a:r>
            <a:r>
              <a:rPr lang="da-DK" sz="1600" dirty="0" smtClean="0"/>
              <a:t>…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8164248" y="2142622"/>
            <a:ext cx="3086848" cy="394101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b="1" i="1" dirty="0" err="1" smtClean="0">
                <a:solidFill>
                  <a:srgbClr val="FF0000"/>
                </a:solidFill>
              </a:rPr>
              <a:t>Convert</a:t>
            </a:r>
            <a:r>
              <a:rPr lang="da-DK" sz="1600" b="1" i="1" dirty="0" smtClean="0">
                <a:solidFill>
                  <a:srgbClr val="FF0000"/>
                </a:solidFill>
              </a:rPr>
              <a:t> to </a:t>
            </a:r>
            <a:r>
              <a:rPr lang="da-DK" sz="1600" b="1" i="1" dirty="0" err="1" smtClean="0">
                <a:solidFill>
                  <a:srgbClr val="FF0000"/>
                </a:solidFill>
              </a:rPr>
              <a:t>Mesh</a:t>
            </a:r>
            <a:r>
              <a:rPr lang="da-DK" sz="1600" b="1" i="1" dirty="0" smtClean="0">
                <a:solidFill>
                  <a:srgbClr val="FF0000"/>
                </a:solidFill>
              </a:rPr>
              <a:t> </a:t>
            </a:r>
            <a:r>
              <a:rPr lang="da-DK" sz="1600" dirty="0" smtClean="0"/>
              <a:t>= </a:t>
            </a:r>
            <a:r>
              <a:rPr lang="da-DK" sz="1600" b="1" i="1" dirty="0" smtClean="0"/>
              <a:t>On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8164248" y="2651442"/>
            <a:ext cx="3086848" cy="394101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b="1" i="1" dirty="0" smtClean="0">
                <a:solidFill>
                  <a:srgbClr val="00B050"/>
                </a:solidFill>
              </a:rPr>
              <a:t>Up Axis</a:t>
            </a:r>
            <a:r>
              <a:rPr lang="da-DK" sz="1600" dirty="0" smtClean="0"/>
              <a:t>:</a:t>
            </a:r>
            <a:r>
              <a:rPr lang="da-DK" sz="1600" b="1" i="1" dirty="0" smtClean="0"/>
              <a:t> Y-Up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8164248" y="3659721"/>
            <a:ext cx="3086848" cy="1253843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b="1" i="1" dirty="0" err="1" smtClean="0">
                <a:solidFill>
                  <a:srgbClr val="002060"/>
                </a:solidFill>
              </a:rPr>
              <a:t>Mesh</a:t>
            </a:r>
            <a:r>
              <a:rPr lang="da-DK" sz="1600" b="1" i="1" dirty="0" smtClean="0">
                <a:solidFill>
                  <a:srgbClr val="002060"/>
                </a:solidFill>
              </a:rPr>
              <a:t> resolution</a:t>
            </a:r>
            <a:r>
              <a:rPr lang="da-DK" sz="1600" b="1" i="1" dirty="0" smtClean="0"/>
              <a:t>: </a:t>
            </a:r>
            <a:r>
              <a:rPr lang="da-DK" sz="1600" dirty="0" err="1" smtClean="0"/>
              <a:t>try</a:t>
            </a:r>
            <a:r>
              <a:rPr lang="da-DK" sz="1600" dirty="0" smtClean="0"/>
              <a:t> the </a:t>
            </a:r>
            <a:r>
              <a:rPr lang="da-DK" sz="1600" dirty="0" err="1" smtClean="0"/>
              <a:t>lowest</a:t>
            </a:r>
            <a:r>
              <a:rPr lang="da-DK" sz="1600" dirty="0" smtClean="0"/>
              <a:t> option, </a:t>
            </a:r>
            <a:r>
              <a:rPr lang="da-DK" sz="1600" dirty="0" err="1" smtClean="0"/>
              <a:t>even</a:t>
            </a:r>
            <a:r>
              <a:rPr lang="da-DK" sz="1600" dirty="0" smtClean="0"/>
              <a:t> </a:t>
            </a:r>
            <a:r>
              <a:rPr lang="da-DK" sz="1600" dirty="0" err="1" smtClean="0"/>
              <a:t>this</a:t>
            </a:r>
            <a:r>
              <a:rPr lang="da-DK" sz="1600" dirty="0" smtClean="0"/>
              <a:t> </a:t>
            </a:r>
            <a:r>
              <a:rPr lang="da-DK" sz="1600" dirty="0" err="1" smtClean="0"/>
              <a:t>one</a:t>
            </a:r>
            <a:r>
              <a:rPr lang="da-DK" sz="1600" dirty="0" smtClean="0"/>
              <a:t> </a:t>
            </a:r>
            <a:r>
              <a:rPr lang="da-DK" sz="1600" dirty="0" err="1" smtClean="0"/>
              <a:t>might</a:t>
            </a:r>
            <a:r>
              <a:rPr lang="da-DK" sz="1600" dirty="0" smtClean="0"/>
              <a:t> </a:t>
            </a:r>
            <a:r>
              <a:rPr lang="da-DK" sz="1600" dirty="0" err="1" smtClean="0"/>
              <a:t>produce</a:t>
            </a:r>
            <a:r>
              <a:rPr lang="da-DK" sz="1600" dirty="0" smtClean="0"/>
              <a:t> a </a:t>
            </a:r>
            <a:r>
              <a:rPr lang="da-DK" sz="1600" dirty="0" err="1" smtClean="0"/>
              <a:t>dense</a:t>
            </a:r>
            <a:r>
              <a:rPr lang="da-DK" sz="1600" dirty="0" smtClean="0"/>
              <a:t> </a:t>
            </a:r>
            <a:r>
              <a:rPr lang="da-DK" sz="1600" dirty="0" err="1" smtClean="0"/>
              <a:t>mesh</a:t>
            </a:r>
            <a:r>
              <a:rPr lang="da-DK" sz="1600" dirty="0" smtClean="0"/>
              <a:t> – do not go overboard in the </a:t>
            </a:r>
            <a:r>
              <a:rPr lang="da-DK" sz="1600" dirty="0" err="1" smtClean="0"/>
              <a:t>high</a:t>
            </a:r>
            <a:r>
              <a:rPr lang="da-DK" sz="1600" dirty="0" smtClean="0"/>
              <a:t> </a:t>
            </a:r>
            <a:r>
              <a:rPr lang="da-DK" sz="1600" dirty="0" err="1" smtClean="0"/>
              <a:t>values</a:t>
            </a:r>
            <a:r>
              <a:rPr lang="da-DK" sz="1600" dirty="0" smtClean="0"/>
              <a:t>, files </a:t>
            </a:r>
            <a:r>
              <a:rPr lang="da-DK" sz="1600" dirty="0" err="1" smtClean="0"/>
              <a:t>become</a:t>
            </a:r>
            <a:r>
              <a:rPr lang="da-DK" sz="1600" dirty="0" smtClean="0"/>
              <a:t> </a:t>
            </a:r>
            <a:r>
              <a:rPr lang="da-DK" sz="1600" dirty="0" err="1" smtClean="0"/>
              <a:t>huge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8164248" y="5047863"/>
            <a:ext cx="3086848" cy="303559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b="1" i="1" dirty="0" smtClean="0">
                <a:solidFill>
                  <a:srgbClr val="7030A0"/>
                </a:solidFill>
              </a:rPr>
              <a:t>Import</a:t>
            </a:r>
            <a:r>
              <a:rPr lang="da-DK" sz="1600" dirty="0" smtClean="0"/>
              <a:t>…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04707" y="2339673"/>
            <a:ext cx="1410031" cy="372673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804707" y="2817636"/>
            <a:ext cx="1410031" cy="106910"/>
          </a:xfrm>
          <a:prstGeom prst="straightConnector1">
            <a:avLst/>
          </a:prstGeom>
          <a:ln w="412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4"/>
          <p:cNvSpPr txBox="1">
            <a:spLocks/>
          </p:cNvSpPr>
          <p:nvPr/>
        </p:nvSpPr>
        <p:spPr>
          <a:xfrm>
            <a:off x="8164248" y="3136383"/>
            <a:ext cx="3086848" cy="394101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err="1" smtClean="0">
                <a:solidFill>
                  <a:srgbClr val="00B0F0"/>
                </a:solidFill>
              </a:rPr>
              <a:t>select</a:t>
            </a:r>
            <a:r>
              <a:rPr lang="da-DK" sz="1600" dirty="0" smtClean="0">
                <a:solidFill>
                  <a:srgbClr val="00B0F0"/>
                </a:solidFill>
              </a:rPr>
              <a:t> </a:t>
            </a:r>
            <a:r>
              <a:rPr lang="da-DK" sz="1600" b="1" i="1" dirty="0" err="1" smtClean="0">
                <a:solidFill>
                  <a:srgbClr val="00B0F0"/>
                </a:solidFill>
              </a:rPr>
              <a:t>Flattened</a:t>
            </a:r>
            <a:r>
              <a:rPr lang="da-DK" sz="1600" b="1" i="1" dirty="0" smtClean="0"/>
              <a:t/>
            </a:r>
            <a:br>
              <a:rPr lang="da-DK" sz="1600" b="1" i="1" dirty="0" smtClean="0"/>
            </a:br>
            <a:endParaRPr lang="da-DK" sz="1600" b="1" i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801923" y="3142882"/>
            <a:ext cx="1410031" cy="182601"/>
          </a:xfrm>
          <a:prstGeom prst="straightConnector1">
            <a:avLst/>
          </a:prstGeom>
          <a:ln w="41275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01923" y="3501271"/>
            <a:ext cx="1410031" cy="309153"/>
          </a:xfrm>
          <a:prstGeom prst="straightConnector1">
            <a:avLst/>
          </a:prstGeom>
          <a:ln w="41275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77478" y="4409731"/>
            <a:ext cx="2334476" cy="770499"/>
          </a:xfrm>
          <a:prstGeom prst="straightConnector1">
            <a:avLst/>
          </a:prstGeom>
          <a:ln w="4127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369" cy="6840000"/>
          </a:xfrm>
          <a:prstGeom prst="rect">
            <a:avLst/>
          </a:prstGeom>
        </p:spPr>
      </p:pic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9" y="11952"/>
            <a:ext cx="12139158" cy="6840000"/>
          </a:xfrm>
          <a:prstGeom prst="rect">
            <a:avLst/>
          </a:prstGeom>
        </p:spPr>
      </p:pic>
      <p:sp>
        <p:nvSpPr>
          <p:cNvPr id="9" name="Titel 4"/>
          <p:cNvSpPr txBox="1">
            <a:spLocks/>
          </p:cNvSpPr>
          <p:nvPr/>
        </p:nvSpPr>
        <p:spPr>
          <a:xfrm>
            <a:off x="7923900" y="446207"/>
            <a:ext cx="3668025" cy="583393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The </a:t>
            </a:r>
            <a:r>
              <a:rPr lang="da-DK" sz="1600" dirty="0" err="1" smtClean="0"/>
              <a:t>Mr</a:t>
            </a:r>
            <a:r>
              <a:rPr lang="da-DK" sz="1600" dirty="0" smtClean="0"/>
              <a:t> Lego </a:t>
            </a:r>
            <a:r>
              <a:rPr lang="da-DK" sz="1600" dirty="0" err="1" smtClean="0"/>
              <a:t>assembly</a:t>
            </a:r>
            <a:r>
              <a:rPr lang="da-DK" sz="1600" dirty="0" smtClean="0"/>
              <a:t> has arrived…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/>
              <a:t>As </a:t>
            </a:r>
            <a:r>
              <a:rPr lang="da-DK" sz="1600" dirty="0" err="1" smtClean="0"/>
              <a:t>individual</a:t>
            </a:r>
            <a:r>
              <a:rPr lang="da-DK" sz="1600" dirty="0" smtClean="0"/>
              <a:t> parts, </a:t>
            </a:r>
            <a:r>
              <a:rPr lang="da-DK" sz="1600" dirty="0" err="1" smtClean="0"/>
              <a:t>once</a:t>
            </a:r>
            <a:r>
              <a:rPr lang="da-DK" sz="1600" dirty="0" smtClean="0"/>
              <a:t> </a:t>
            </a:r>
            <a:r>
              <a:rPr lang="da-DK" sz="1600" dirty="0" err="1" smtClean="0"/>
              <a:t>inside</a:t>
            </a:r>
            <a:r>
              <a:rPr lang="da-DK" sz="1600" dirty="0" smtClean="0"/>
              <a:t> 3ds Max…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5723627" y="-1587664"/>
            <a:ext cx="2952511" cy="993961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If </a:t>
            </a:r>
            <a:r>
              <a:rPr lang="da-DK" sz="1600" dirty="0" err="1" smtClean="0"/>
              <a:t>you</a:t>
            </a:r>
            <a:r>
              <a:rPr lang="da-DK" sz="1600" dirty="0" smtClean="0"/>
              <a:t> </a:t>
            </a:r>
            <a:r>
              <a:rPr lang="da-DK" sz="1600" dirty="0" err="1" smtClean="0"/>
              <a:t>want</a:t>
            </a:r>
            <a:r>
              <a:rPr lang="da-DK" sz="1600" dirty="0" smtClean="0"/>
              <a:t> </a:t>
            </a:r>
            <a:r>
              <a:rPr lang="da-DK" sz="1600" dirty="0" err="1" smtClean="0"/>
              <a:t>him</a:t>
            </a:r>
            <a:r>
              <a:rPr lang="da-DK" sz="1600" dirty="0" smtClean="0"/>
              <a:t> </a:t>
            </a:r>
            <a:r>
              <a:rPr lang="da-DK" sz="1600" dirty="0" err="1" smtClean="0"/>
              <a:t>placed</a:t>
            </a:r>
            <a:r>
              <a:rPr lang="da-DK" sz="1600" dirty="0" smtClean="0"/>
              <a:t> as </a:t>
            </a:r>
            <a:r>
              <a:rPr lang="da-DK" sz="1600" dirty="0" err="1" smtClean="0"/>
              <a:t>he</a:t>
            </a:r>
            <a:r>
              <a:rPr lang="da-DK" sz="1600" dirty="0" smtClean="0"/>
              <a:t> </a:t>
            </a:r>
            <a:r>
              <a:rPr lang="da-DK" sz="1600" dirty="0" err="1" smtClean="0"/>
              <a:t>was</a:t>
            </a:r>
            <a:r>
              <a:rPr lang="da-DK" sz="1600" dirty="0" smtClean="0"/>
              <a:t> in </a:t>
            </a:r>
            <a:r>
              <a:rPr lang="da-DK" sz="1600" dirty="0" err="1" smtClean="0"/>
              <a:t>Creo</a:t>
            </a:r>
            <a:r>
              <a:rPr lang="da-DK" sz="1600" dirty="0" smtClean="0"/>
              <a:t> – </a:t>
            </a:r>
            <a:r>
              <a:rPr lang="da-DK" sz="1600" dirty="0" err="1" smtClean="0"/>
              <a:t>which</a:t>
            </a:r>
            <a:r>
              <a:rPr lang="da-DK" sz="1600" dirty="0" smtClean="0"/>
              <a:t> is </a:t>
            </a:r>
            <a:r>
              <a:rPr lang="da-DK" sz="1600" dirty="0" err="1" smtClean="0"/>
              <a:t>recommendable</a:t>
            </a:r>
            <a:r>
              <a:rPr lang="da-DK" sz="1600" dirty="0" smtClean="0"/>
              <a:t> – </a:t>
            </a:r>
            <a:r>
              <a:rPr lang="da-DK" sz="1600" dirty="0" err="1" smtClean="0"/>
              <a:t>he</a:t>
            </a:r>
            <a:r>
              <a:rPr lang="da-DK" sz="1600" dirty="0" smtClean="0"/>
              <a:t> </a:t>
            </a:r>
            <a:r>
              <a:rPr lang="da-DK" sz="1600" dirty="0" err="1" smtClean="0"/>
              <a:t>needs</a:t>
            </a:r>
            <a:r>
              <a:rPr lang="da-DK" sz="1600" dirty="0" smtClean="0"/>
              <a:t> to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rotated</a:t>
            </a:r>
            <a:r>
              <a:rPr lang="da-DK" sz="1600" dirty="0" smtClean="0"/>
              <a:t> 90 </a:t>
            </a:r>
            <a:r>
              <a:rPr lang="da-DK" sz="1600" dirty="0" err="1" smtClean="0"/>
              <a:t>degree</a:t>
            </a:r>
            <a:r>
              <a:rPr lang="da-DK" sz="1600" dirty="0" smtClean="0"/>
              <a:t> </a:t>
            </a:r>
            <a:r>
              <a:rPr lang="da-DK" sz="1600" dirty="0" err="1" smtClean="0"/>
              <a:t>clockwise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131" y="3109420"/>
            <a:ext cx="2091598" cy="1586939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7923902" y="3857625"/>
            <a:ext cx="3668023" cy="857049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Set </a:t>
            </a:r>
            <a:r>
              <a:rPr lang="da-DK" sz="1600" b="1" i="1" dirty="0" smtClean="0">
                <a:solidFill>
                  <a:srgbClr val="FF0000"/>
                </a:solidFill>
              </a:rPr>
              <a:t>Angle Snap </a:t>
            </a:r>
            <a:r>
              <a:rPr lang="da-DK" sz="1600" b="1" i="1" dirty="0" err="1" smtClean="0">
                <a:solidFill>
                  <a:srgbClr val="FF0000"/>
                </a:solidFill>
              </a:rPr>
              <a:t>Toggle</a:t>
            </a:r>
            <a:r>
              <a:rPr lang="da-DK" sz="1600" b="1" i="1" dirty="0" smtClean="0">
                <a:solidFill>
                  <a:srgbClr val="FF0000"/>
                </a:solidFill>
              </a:rPr>
              <a:t> </a:t>
            </a:r>
            <a:r>
              <a:rPr lang="da-DK" sz="1600" dirty="0" smtClean="0"/>
              <a:t>= </a:t>
            </a:r>
            <a:r>
              <a:rPr lang="da-DK" sz="1600" b="1" i="1" dirty="0" smtClean="0"/>
              <a:t>On</a:t>
            </a:r>
            <a:r>
              <a:rPr lang="da-DK" sz="1600" dirty="0" smtClean="0"/>
              <a:t>: rotation </a:t>
            </a:r>
            <a:r>
              <a:rPr lang="da-DK" sz="1600" dirty="0" err="1" smtClean="0"/>
              <a:t>will</a:t>
            </a:r>
            <a:r>
              <a:rPr lang="da-DK" sz="1600" dirty="0" smtClean="0"/>
              <a:t> </a:t>
            </a:r>
            <a:r>
              <a:rPr lang="da-DK" sz="1600" dirty="0" err="1" smtClean="0"/>
              <a:t>happen</a:t>
            </a:r>
            <a:r>
              <a:rPr lang="da-DK" sz="1600" dirty="0" smtClean="0"/>
              <a:t> in 15 </a:t>
            </a:r>
            <a:r>
              <a:rPr lang="da-DK" sz="1600" dirty="0" err="1" smtClean="0"/>
              <a:t>degree</a:t>
            </a:r>
            <a:r>
              <a:rPr lang="da-DK" sz="1600" dirty="0" smtClean="0"/>
              <a:t> steps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48986" y="619009"/>
            <a:ext cx="2911094" cy="3464392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4"/>
          <p:cNvSpPr txBox="1">
            <a:spLocks/>
          </p:cNvSpPr>
          <p:nvPr/>
        </p:nvSpPr>
        <p:spPr>
          <a:xfrm>
            <a:off x="7918668" y="4887225"/>
            <a:ext cx="3673257" cy="857049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Select the </a:t>
            </a:r>
            <a:r>
              <a:rPr lang="da-DK" sz="1600" b="1" i="1" dirty="0" smtClean="0">
                <a:solidFill>
                  <a:srgbClr val="00B050"/>
                </a:solidFill>
              </a:rPr>
              <a:t>Select and </a:t>
            </a:r>
            <a:r>
              <a:rPr lang="da-DK" sz="1600" b="1" i="1" dirty="0" err="1" smtClean="0">
                <a:solidFill>
                  <a:srgbClr val="00B050"/>
                </a:solidFill>
              </a:rPr>
              <a:t>Rotate</a:t>
            </a:r>
            <a:r>
              <a:rPr lang="da-DK" sz="1600" b="1" i="1" dirty="0" smtClean="0">
                <a:solidFill>
                  <a:srgbClr val="00B050"/>
                </a:solidFill>
              </a:rPr>
              <a:t> </a:t>
            </a:r>
            <a:r>
              <a:rPr lang="da-DK" sz="1600" dirty="0" err="1" smtClean="0"/>
              <a:t>tool</a:t>
            </a:r>
            <a:r>
              <a:rPr lang="da-DK" sz="1600" dirty="0" smtClean="0"/>
              <a:t>, and </a:t>
            </a:r>
            <a:r>
              <a:rPr lang="da-DK" sz="1600" dirty="0" err="1" smtClean="0"/>
              <a:t>rotate</a:t>
            </a:r>
            <a:r>
              <a:rPr lang="da-DK" sz="1600" dirty="0" smtClean="0"/>
              <a:t> </a:t>
            </a:r>
            <a:r>
              <a:rPr lang="da-DK" sz="1600" dirty="0" err="1" smtClean="0"/>
              <a:t>him</a:t>
            </a:r>
            <a:r>
              <a:rPr lang="da-DK" sz="1600" dirty="0" smtClean="0"/>
              <a:t> by </a:t>
            </a:r>
            <a:r>
              <a:rPr lang="da-DK" sz="1600" dirty="0" err="1" smtClean="0"/>
              <a:t>pulling</a:t>
            </a:r>
            <a:r>
              <a:rPr lang="da-DK" sz="1600" dirty="0" smtClean="0"/>
              <a:t> the </a:t>
            </a:r>
            <a:r>
              <a:rPr lang="da-DK" sz="1600" dirty="0" err="1" smtClean="0"/>
              <a:t>grey</a:t>
            </a:r>
            <a:r>
              <a:rPr lang="da-DK" sz="1600" dirty="0" smtClean="0"/>
              <a:t> handle on the </a:t>
            </a:r>
            <a:r>
              <a:rPr lang="da-DK" sz="1600" b="1" i="1" dirty="0" err="1" smtClean="0">
                <a:solidFill>
                  <a:srgbClr val="7030A0"/>
                </a:solidFill>
              </a:rPr>
              <a:t>Rotate</a:t>
            </a:r>
            <a:r>
              <a:rPr lang="da-DK" sz="1600" b="1" i="1" dirty="0" smtClean="0">
                <a:solidFill>
                  <a:srgbClr val="7030A0"/>
                </a:solidFill>
              </a:rPr>
              <a:t> </a:t>
            </a:r>
            <a:r>
              <a:rPr lang="da-DK" sz="1600" b="1" i="1" dirty="0" err="1" smtClean="0">
                <a:solidFill>
                  <a:srgbClr val="7030A0"/>
                </a:solidFill>
              </a:rPr>
              <a:t>Gizmo</a:t>
            </a:r>
            <a:r>
              <a:rPr lang="da-DK" sz="1600" b="1" i="1" dirty="0" smtClean="0">
                <a:solidFill>
                  <a:srgbClr val="7030A0"/>
                </a:solidFill>
              </a:rPr>
              <a:t> 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87" y="1125311"/>
            <a:ext cx="3153728" cy="2326958"/>
          </a:xfrm>
          <a:prstGeom prst="rect">
            <a:avLst/>
          </a:prstGeom>
        </p:spPr>
      </p:pic>
      <p:cxnSp>
        <p:nvCxnSpPr>
          <p:cNvPr id="14" name="Arrow groen"/>
          <p:cNvCxnSpPr/>
          <p:nvPr/>
        </p:nvCxnSpPr>
        <p:spPr>
          <a:xfrm>
            <a:off x="3021496" y="619009"/>
            <a:ext cx="4938584" cy="4439635"/>
          </a:xfrm>
          <a:prstGeom prst="straightConnector1">
            <a:avLst/>
          </a:prstGeom>
          <a:ln w="412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Arrow lilla"/>
          <p:cNvCxnSpPr/>
          <p:nvPr/>
        </p:nvCxnSpPr>
        <p:spPr>
          <a:xfrm>
            <a:off x="2962275" y="2000250"/>
            <a:ext cx="4997805" cy="3534803"/>
          </a:xfrm>
          <a:prstGeom prst="straightConnector1">
            <a:avLst/>
          </a:prstGeom>
          <a:ln w="4127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4"/>
          <p:cNvSpPr txBox="1">
            <a:spLocks/>
          </p:cNvSpPr>
          <p:nvPr/>
        </p:nvSpPr>
        <p:spPr>
          <a:xfrm>
            <a:off x="7918669" y="1125311"/>
            <a:ext cx="3673256" cy="1399267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b="1" dirty="0" smtClean="0">
                <a:solidFill>
                  <a:srgbClr val="FF0000"/>
                </a:solidFill>
              </a:rPr>
              <a:t>If</a:t>
            </a:r>
            <a:r>
              <a:rPr lang="da-DK" sz="1600" dirty="0" smtClean="0"/>
              <a:t> </a:t>
            </a:r>
            <a:r>
              <a:rPr lang="da-DK" sz="1600" b="1" dirty="0" err="1" smtClean="0">
                <a:solidFill>
                  <a:srgbClr val="FF0000"/>
                </a:solidFill>
              </a:rPr>
              <a:t>he</a:t>
            </a:r>
            <a:r>
              <a:rPr lang="da-DK" sz="1600" b="1" dirty="0" smtClean="0">
                <a:solidFill>
                  <a:srgbClr val="FF0000"/>
                </a:solidFill>
              </a:rPr>
              <a:t> </a:t>
            </a:r>
            <a:r>
              <a:rPr lang="da-DK" sz="1600" b="1" dirty="0" err="1" smtClean="0">
                <a:solidFill>
                  <a:srgbClr val="FF0000"/>
                </a:solidFill>
              </a:rPr>
              <a:t>were</a:t>
            </a:r>
            <a:r>
              <a:rPr lang="da-DK" sz="1600" b="1" dirty="0" smtClean="0">
                <a:solidFill>
                  <a:srgbClr val="FF0000"/>
                </a:solidFill>
              </a:rPr>
              <a:t> a single part </a:t>
            </a:r>
            <a:r>
              <a:rPr lang="da-DK" sz="1600" dirty="0" smtClean="0"/>
              <a:t>and </a:t>
            </a:r>
            <a:r>
              <a:rPr lang="da-DK" sz="1600" dirty="0" err="1" smtClean="0"/>
              <a:t>you</a:t>
            </a:r>
            <a:r>
              <a:rPr lang="da-DK" sz="1600" dirty="0" smtClean="0"/>
              <a:t> </a:t>
            </a:r>
            <a:r>
              <a:rPr lang="da-DK" sz="1600" dirty="0" err="1" smtClean="0"/>
              <a:t>wanted</a:t>
            </a:r>
            <a:r>
              <a:rPr lang="da-DK" sz="1600" dirty="0" smtClean="0"/>
              <a:t> </a:t>
            </a:r>
            <a:r>
              <a:rPr lang="da-DK" sz="1600" dirty="0" err="1" smtClean="0"/>
              <a:t>him</a:t>
            </a:r>
            <a:r>
              <a:rPr lang="da-DK" sz="1600" dirty="0" smtClean="0"/>
              <a:t> </a:t>
            </a:r>
            <a:r>
              <a:rPr lang="da-DK" sz="1600" dirty="0" err="1" smtClean="0"/>
              <a:t>placed</a:t>
            </a:r>
            <a:r>
              <a:rPr lang="da-DK" sz="1600" dirty="0" smtClean="0"/>
              <a:t> as </a:t>
            </a:r>
            <a:r>
              <a:rPr lang="da-DK" sz="1600" dirty="0" err="1" smtClean="0"/>
              <a:t>he</a:t>
            </a:r>
            <a:r>
              <a:rPr lang="da-DK" sz="1600" dirty="0" smtClean="0"/>
              <a:t> </a:t>
            </a:r>
            <a:r>
              <a:rPr lang="da-DK" sz="1600" dirty="0" err="1" smtClean="0"/>
              <a:t>was</a:t>
            </a:r>
            <a:r>
              <a:rPr lang="da-DK" sz="1600" dirty="0" smtClean="0"/>
              <a:t> in </a:t>
            </a:r>
            <a:r>
              <a:rPr lang="da-DK" sz="1600" dirty="0" err="1" smtClean="0"/>
              <a:t>Creo</a:t>
            </a:r>
            <a:r>
              <a:rPr lang="da-DK" sz="1600" dirty="0" smtClean="0"/>
              <a:t> – </a:t>
            </a:r>
            <a:r>
              <a:rPr lang="da-DK" sz="1600" dirty="0" err="1" smtClean="0"/>
              <a:t>he</a:t>
            </a:r>
            <a:r>
              <a:rPr lang="da-DK" sz="1600" dirty="0" smtClean="0"/>
              <a:t> </a:t>
            </a:r>
            <a:r>
              <a:rPr lang="da-DK" sz="1600" dirty="0" err="1" smtClean="0"/>
              <a:t>should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rotated</a:t>
            </a:r>
            <a:r>
              <a:rPr lang="da-DK" sz="1600" dirty="0" smtClean="0"/>
              <a:t> 90 </a:t>
            </a:r>
            <a:r>
              <a:rPr lang="da-DK" sz="1600" dirty="0" err="1" smtClean="0"/>
              <a:t>degree</a:t>
            </a:r>
            <a:r>
              <a:rPr lang="da-DK" sz="1600" dirty="0" smtClean="0"/>
              <a:t> </a:t>
            </a:r>
            <a:r>
              <a:rPr lang="da-DK" sz="1600" b="1" dirty="0" err="1" smtClean="0"/>
              <a:t>clockwise</a:t>
            </a:r>
            <a:r>
              <a:rPr lang="da-DK" sz="1600" b="1" dirty="0" smtClean="0"/>
              <a:t> </a:t>
            </a:r>
            <a:r>
              <a:rPr lang="da-DK" sz="1600" dirty="0" smtClean="0"/>
              <a:t>in 3ds Max, if </a:t>
            </a:r>
            <a:r>
              <a:rPr lang="da-DK" sz="1600" dirty="0" err="1" smtClean="0"/>
              <a:t>you</a:t>
            </a:r>
            <a:r>
              <a:rPr lang="da-DK" sz="1600" dirty="0" smtClean="0"/>
              <a:t> </a:t>
            </a:r>
            <a:r>
              <a:rPr lang="da-DK" sz="1600" dirty="0" err="1" smtClean="0"/>
              <a:t>used</a:t>
            </a:r>
            <a:r>
              <a:rPr lang="da-DK" sz="1600" dirty="0" smtClean="0"/>
              <a:t> the </a:t>
            </a:r>
            <a:r>
              <a:rPr lang="da-DK" sz="1600" dirty="0" err="1" smtClean="0"/>
              <a:t>recommended</a:t>
            </a:r>
            <a:r>
              <a:rPr lang="da-DK" sz="1600" dirty="0"/>
              <a:t> (</a:t>
            </a:r>
            <a:r>
              <a:rPr lang="da-DK" sz="1600" b="1" i="1" dirty="0"/>
              <a:t>Up Axis = </a:t>
            </a:r>
            <a:r>
              <a:rPr lang="da-DK" sz="1600" b="1" i="1" dirty="0" smtClean="0">
                <a:solidFill>
                  <a:srgbClr val="00B050"/>
                </a:solidFill>
              </a:rPr>
              <a:t>Y</a:t>
            </a:r>
            <a:r>
              <a:rPr lang="da-DK" sz="1600" b="1" i="1" dirty="0" smtClean="0"/>
              <a:t>-Up</a:t>
            </a:r>
            <a:r>
              <a:rPr lang="da-DK" sz="1600" dirty="0" smtClean="0"/>
              <a:t>) </a:t>
            </a:r>
            <a:r>
              <a:rPr lang="da-DK" sz="1600" dirty="0" err="1" smtClean="0"/>
              <a:t>setting</a:t>
            </a:r>
            <a:r>
              <a:rPr lang="da-DK" sz="1600" dirty="0" smtClean="0"/>
              <a:t> in the </a:t>
            </a:r>
            <a:r>
              <a:rPr lang="da-DK" sz="1600" dirty="0" err="1" smtClean="0"/>
              <a:t>previous</a:t>
            </a:r>
            <a:r>
              <a:rPr lang="da-DK" sz="1600" dirty="0" smtClean="0"/>
              <a:t> slide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sp>
        <p:nvSpPr>
          <p:cNvPr id="18" name="Titel 4"/>
          <p:cNvSpPr txBox="1">
            <a:spLocks/>
          </p:cNvSpPr>
          <p:nvPr/>
        </p:nvSpPr>
        <p:spPr>
          <a:xfrm>
            <a:off x="7918669" y="2686905"/>
            <a:ext cx="3673256" cy="993961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b="1" dirty="0" smtClean="0">
                <a:solidFill>
                  <a:srgbClr val="FF0000"/>
                </a:solidFill>
              </a:rPr>
              <a:t>But as an </a:t>
            </a:r>
            <a:r>
              <a:rPr lang="da-DK" sz="1600" b="1" dirty="0" err="1" smtClean="0">
                <a:solidFill>
                  <a:srgbClr val="FF0000"/>
                </a:solidFill>
              </a:rPr>
              <a:t>assembly</a:t>
            </a:r>
            <a:r>
              <a:rPr lang="da-DK" sz="1600" dirty="0" smtClean="0"/>
              <a:t> </a:t>
            </a:r>
            <a:r>
              <a:rPr lang="da-DK" sz="1600" dirty="0" err="1" smtClean="0"/>
              <a:t>he</a:t>
            </a:r>
            <a:r>
              <a:rPr lang="da-DK" sz="1600" dirty="0" smtClean="0"/>
              <a:t> is not </a:t>
            </a:r>
            <a:r>
              <a:rPr lang="da-DK" sz="1600" dirty="0" err="1" smtClean="0"/>
              <a:t>that</a:t>
            </a:r>
            <a:r>
              <a:rPr lang="da-DK" sz="1600" dirty="0" smtClean="0"/>
              <a:t> </a:t>
            </a:r>
            <a:r>
              <a:rPr lang="da-DK" sz="1600" dirty="0" err="1" smtClean="0"/>
              <a:t>predictable</a:t>
            </a:r>
            <a:r>
              <a:rPr lang="da-DK" sz="1600" dirty="0" smtClean="0"/>
              <a:t>…At </a:t>
            </a:r>
            <a:r>
              <a:rPr lang="da-DK" sz="1600" dirty="0" err="1" smtClean="0"/>
              <a:t>least</a:t>
            </a:r>
            <a:r>
              <a:rPr lang="da-DK" sz="1600" dirty="0" smtClean="0"/>
              <a:t> his head is </a:t>
            </a:r>
            <a:r>
              <a:rPr lang="da-DK" sz="1600" dirty="0" err="1" smtClean="0"/>
              <a:t>opright</a:t>
            </a:r>
            <a:r>
              <a:rPr lang="da-DK" sz="1600" dirty="0" smtClean="0"/>
              <a:t>…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/>
              <a:t>I </a:t>
            </a:r>
            <a:r>
              <a:rPr lang="da-DK" sz="1600" dirty="0" err="1" smtClean="0"/>
              <a:t>will</a:t>
            </a:r>
            <a:r>
              <a:rPr lang="da-DK" sz="1600" dirty="0" smtClean="0"/>
              <a:t> suggest </a:t>
            </a:r>
            <a:r>
              <a:rPr lang="da-DK" sz="1600" dirty="0" err="1" smtClean="0"/>
              <a:t>that</a:t>
            </a:r>
            <a:r>
              <a:rPr lang="da-DK" sz="1600" dirty="0" smtClean="0"/>
              <a:t> </a:t>
            </a:r>
            <a:r>
              <a:rPr lang="da-DK" sz="1600" dirty="0" err="1" smtClean="0"/>
              <a:t>you</a:t>
            </a:r>
            <a:r>
              <a:rPr lang="da-DK" sz="1600" dirty="0" smtClean="0"/>
              <a:t> </a:t>
            </a:r>
            <a:r>
              <a:rPr lang="da-DK" sz="1600" dirty="0" err="1" smtClean="0"/>
              <a:t>rotate</a:t>
            </a:r>
            <a:r>
              <a:rPr lang="da-DK" sz="1600" dirty="0" smtClean="0"/>
              <a:t> </a:t>
            </a:r>
            <a:r>
              <a:rPr lang="da-DK" sz="1600" dirty="0" err="1" smtClean="0"/>
              <a:t>him</a:t>
            </a:r>
            <a:r>
              <a:rPr lang="da-DK" sz="1600" dirty="0" smtClean="0"/>
              <a:t> </a:t>
            </a:r>
            <a:r>
              <a:rPr lang="da-DK" sz="1600" dirty="0" err="1" smtClean="0"/>
              <a:t>along</a:t>
            </a:r>
            <a:r>
              <a:rPr lang="da-DK" sz="1600" dirty="0" smtClean="0"/>
              <a:t> </a:t>
            </a:r>
            <a:r>
              <a:rPr lang="da-DK" sz="1600" b="1" i="1" dirty="0" smtClean="0">
                <a:solidFill>
                  <a:srgbClr val="0070C0"/>
                </a:solidFill>
              </a:rPr>
              <a:t>Z</a:t>
            </a:r>
            <a:r>
              <a:rPr lang="da-DK" sz="1600" dirty="0" smtClean="0"/>
              <a:t>, so </a:t>
            </a:r>
            <a:r>
              <a:rPr lang="da-DK" sz="1600" dirty="0" err="1" smtClean="0"/>
              <a:t>he</a:t>
            </a:r>
            <a:r>
              <a:rPr lang="da-DK" sz="1600" dirty="0" smtClean="0"/>
              <a:t> </a:t>
            </a:r>
            <a:r>
              <a:rPr lang="da-DK" sz="1600" dirty="0" err="1" smtClean="0"/>
              <a:t>will</a:t>
            </a:r>
            <a:r>
              <a:rPr lang="da-DK" sz="1600" dirty="0" smtClean="0"/>
              <a:t> look at </a:t>
            </a:r>
            <a:r>
              <a:rPr lang="da-DK" sz="1600" dirty="0" err="1" smtClean="0"/>
              <a:t>you</a:t>
            </a:r>
            <a:r>
              <a:rPr lang="da-DK" sz="1600" dirty="0" smtClean="0"/>
              <a:t> in a front </a:t>
            </a:r>
            <a:r>
              <a:rPr lang="da-DK" sz="1600" dirty="0" err="1" smtClean="0"/>
              <a:t>view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7722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2983" cy="6840000"/>
          </a:xfrm>
          <a:prstGeom prst="rect">
            <a:avLst/>
          </a:prstGeom>
        </p:spPr>
      </p:pic>
      <p:sp>
        <p:nvSpPr>
          <p:cNvPr id="9" name="Titel 4"/>
          <p:cNvSpPr txBox="1">
            <a:spLocks/>
          </p:cNvSpPr>
          <p:nvPr/>
        </p:nvSpPr>
        <p:spPr>
          <a:xfrm>
            <a:off x="6549299" y="2024635"/>
            <a:ext cx="2232248" cy="413765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Rotation has </a:t>
            </a:r>
            <a:r>
              <a:rPr lang="da-DK" sz="1600" dirty="0" err="1" smtClean="0"/>
              <a:t>begun</a:t>
            </a:r>
            <a:r>
              <a:rPr lang="da-DK" sz="1600" dirty="0" smtClean="0"/>
              <a:t>…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6549299" y="3100961"/>
            <a:ext cx="2232248" cy="582766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And the </a:t>
            </a:r>
            <a:r>
              <a:rPr lang="da-DK" sz="1600" i="1" dirty="0" smtClean="0">
                <a:solidFill>
                  <a:srgbClr val="0070C0"/>
                </a:solidFill>
              </a:rPr>
              <a:t>Z </a:t>
            </a:r>
            <a:r>
              <a:rPr lang="da-DK" sz="1600" i="1" dirty="0" err="1" smtClean="0">
                <a:solidFill>
                  <a:srgbClr val="0070C0"/>
                </a:solidFill>
              </a:rPr>
              <a:t>value</a:t>
            </a:r>
            <a:r>
              <a:rPr lang="da-DK" sz="1600" i="1" dirty="0" smtClean="0">
                <a:solidFill>
                  <a:srgbClr val="0070C0"/>
                </a:solidFill>
              </a:rPr>
              <a:t> </a:t>
            </a:r>
            <a:r>
              <a:rPr lang="da-DK" sz="1600" dirty="0" err="1" smtClean="0"/>
              <a:t>changes</a:t>
            </a:r>
            <a:r>
              <a:rPr lang="da-DK" sz="1600" dirty="0" smtClean="0"/>
              <a:t> </a:t>
            </a:r>
            <a:r>
              <a:rPr lang="da-DK" sz="1600" dirty="0" err="1" smtClean="0"/>
              <a:t>accordingly</a:t>
            </a:r>
            <a:r>
              <a:rPr lang="da-DK" sz="1600" dirty="0" smtClean="0"/>
              <a:t>…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56411" y="1933303"/>
            <a:ext cx="3745130" cy="273116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934325" y="3543300"/>
            <a:ext cx="304800" cy="2933700"/>
          </a:xfrm>
          <a:prstGeom prst="straightConnector1">
            <a:avLst/>
          </a:prstGeom>
          <a:ln w="412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9696" cy="6840000"/>
          </a:xfrm>
          <a:prstGeom prst="rect">
            <a:avLst/>
          </a:prstGeom>
        </p:spPr>
      </p:pic>
      <p:sp>
        <p:nvSpPr>
          <p:cNvPr id="9" name="Titel 4"/>
          <p:cNvSpPr txBox="1">
            <a:spLocks/>
          </p:cNvSpPr>
          <p:nvPr/>
        </p:nvSpPr>
        <p:spPr>
          <a:xfrm>
            <a:off x="6283460" y="3420000"/>
            <a:ext cx="2232248" cy="413765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Rotation done…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38475" y="3124200"/>
            <a:ext cx="3244985" cy="512208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4"/>
          <p:cNvSpPr txBox="1">
            <a:spLocks/>
          </p:cNvSpPr>
          <p:nvPr/>
        </p:nvSpPr>
        <p:spPr>
          <a:xfrm>
            <a:off x="9006749" y="4432317"/>
            <a:ext cx="2232248" cy="796908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Same </a:t>
            </a:r>
            <a:r>
              <a:rPr lang="da-DK" sz="1600" dirty="0" err="1" smtClean="0"/>
              <a:t>result</a:t>
            </a:r>
            <a:r>
              <a:rPr lang="da-DK" sz="1600" dirty="0" smtClean="0"/>
              <a:t> </a:t>
            </a:r>
            <a:r>
              <a:rPr lang="da-DK" sz="1600" dirty="0" err="1" smtClean="0"/>
              <a:t>could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achieved</a:t>
            </a:r>
            <a:r>
              <a:rPr lang="da-DK" sz="1600" dirty="0" smtClean="0"/>
              <a:t> by </a:t>
            </a:r>
            <a:r>
              <a:rPr lang="da-DK" sz="1600" dirty="0" err="1" smtClean="0"/>
              <a:t>typing</a:t>
            </a:r>
            <a:r>
              <a:rPr lang="da-DK" sz="1600" dirty="0" smtClean="0"/>
              <a:t> </a:t>
            </a:r>
            <a:r>
              <a:rPr lang="da-DK" sz="1600" b="1" i="1" dirty="0" smtClean="0"/>
              <a:t>180</a:t>
            </a:r>
            <a:r>
              <a:rPr lang="da-DK" sz="1600" dirty="0" smtClean="0"/>
              <a:t> </a:t>
            </a:r>
            <a:r>
              <a:rPr lang="da-DK" sz="1600" dirty="0" err="1" smtClean="0"/>
              <a:t>here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972425" y="4614101"/>
            <a:ext cx="1086566" cy="2019017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6000" cy="6840318"/>
          </a:xfrm>
          <a:prstGeom prst="rect">
            <a:avLst/>
          </a:prstGeom>
        </p:spPr>
      </p:pic>
      <p:sp>
        <p:nvSpPr>
          <p:cNvPr id="9" name="Titel 4"/>
          <p:cNvSpPr txBox="1">
            <a:spLocks/>
          </p:cNvSpPr>
          <p:nvPr/>
        </p:nvSpPr>
        <p:spPr>
          <a:xfrm>
            <a:off x="3569593" y="4182701"/>
            <a:ext cx="2369480" cy="1665838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The </a:t>
            </a:r>
            <a:r>
              <a:rPr lang="da-DK" sz="1600" dirty="0" err="1" smtClean="0"/>
              <a:t>height</a:t>
            </a:r>
            <a:r>
              <a:rPr lang="da-DK" sz="1600" dirty="0" smtClean="0"/>
              <a:t> (</a:t>
            </a:r>
            <a:r>
              <a:rPr lang="da-DK" sz="1600" i="1" dirty="0" err="1" smtClean="0"/>
              <a:t>length</a:t>
            </a:r>
            <a:r>
              <a:rPr lang="da-DK" sz="1600" dirty="0" smtClean="0"/>
              <a:t>) </a:t>
            </a:r>
            <a:r>
              <a:rPr lang="da-DK" sz="1600" dirty="0" err="1" smtClean="0"/>
              <a:t>should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about</a:t>
            </a:r>
            <a:r>
              <a:rPr lang="da-DK" sz="1600" dirty="0" smtClean="0"/>
              <a:t> 40 mm…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/>
              <a:t>(If the </a:t>
            </a:r>
            <a:r>
              <a:rPr lang="da-DK" sz="1600" dirty="0" err="1" smtClean="0"/>
              <a:t>height</a:t>
            </a:r>
            <a:r>
              <a:rPr lang="da-DK" sz="1600" dirty="0" smtClean="0"/>
              <a:t> is </a:t>
            </a:r>
            <a:r>
              <a:rPr lang="da-DK" sz="1600" dirty="0" err="1" smtClean="0"/>
              <a:t>only</a:t>
            </a:r>
            <a:r>
              <a:rPr lang="da-DK" sz="1600" dirty="0" smtClean="0"/>
              <a:t> </a:t>
            </a:r>
            <a:r>
              <a:rPr lang="da-DK" sz="1600" dirty="0" err="1" smtClean="0"/>
              <a:t>about</a:t>
            </a:r>
            <a:r>
              <a:rPr lang="da-DK" sz="1600" dirty="0" smtClean="0"/>
              <a:t> 2 mm, </a:t>
            </a:r>
            <a:r>
              <a:rPr lang="da-DK" sz="1600" dirty="0" err="1" smtClean="0"/>
              <a:t>you</a:t>
            </a:r>
            <a:r>
              <a:rPr lang="da-DK" sz="1600" dirty="0" smtClean="0"/>
              <a:t> have a </a:t>
            </a:r>
            <a:r>
              <a:rPr lang="da-DK" sz="1600" dirty="0" err="1" smtClean="0"/>
              <a:t>mixup</a:t>
            </a:r>
            <a:r>
              <a:rPr lang="da-DK" sz="1600" dirty="0" smtClean="0"/>
              <a:t> </a:t>
            </a:r>
            <a:r>
              <a:rPr lang="da-DK" sz="1600" dirty="0" err="1" smtClean="0"/>
              <a:t>between</a:t>
            </a:r>
            <a:r>
              <a:rPr lang="da-DK" sz="1600" dirty="0" smtClean="0"/>
              <a:t> </a:t>
            </a:r>
            <a:r>
              <a:rPr lang="da-DK" sz="1600" dirty="0" err="1" smtClean="0"/>
              <a:t>inches</a:t>
            </a:r>
            <a:r>
              <a:rPr lang="da-DK" sz="1600" dirty="0" smtClean="0"/>
              <a:t> and mm… in </a:t>
            </a:r>
            <a:r>
              <a:rPr lang="da-DK" sz="1600" dirty="0" err="1" smtClean="0"/>
              <a:t>that</a:t>
            </a:r>
            <a:r>
              <a:rPr lang="da-DK" sz="1600" dirty="0" smtClean="0"/>
              <a:t> case, </a:t>
            </a:r>
            <a:r>
              <a:rPr lang="da-DK" sz="1600" dirty="0" err="1" smtClean="0"/>
              <a:t>correct</a:t>
            </a:r>
            <a:r>
              <a:rPr lang="da-DK" sz="1600" dirty="0" smtClean="0"/>
              <a:t> the </a:t>
            </a:r>
            <a:r>
              <a:rPr lang="da-DK" sz="1600" dirty="0" err="1" smtClean="0"/>
              <a:t>error</a:t>
            </a:r>
            <a:r>
              <a:rPr lang="da-DK" sz="1600" dirty="0" smtClean="0"/>
              <a:t>!)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3638044" y="946732"/>
            <a:ext cx="2232248" cy="1524864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To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totally</a:t>
            </a:r>
            <a:r>
              <a:rPr lang="da-DK" sz="1600" dirty="0" smtClean="0"/>
              <a:t> sure </a:t>
            </a:r>
            <a:r>
              <a:rPr lang="da-DK" sz="1600" dirty="0" err="1" smtClean="0"/>
              <a:t>that</a:t>
            </a:r>
            <a:r>
              <a:rPr lang="da-DK" sz="1600" dirty="0" smtClean="0"/>
              <a:t> </a:t>
            </a:r>
            <a:r>
              <a:rPr lang="da-DK" sz="1600" dirty="0" err="1" smtClean="0"/>
              <a:t>we</a:t>
            </a:r>
            <a:r>
              <a:rPr lang="da-DK" sz="1600" dirty="0" smtClean="0"/>
              <a:t> </a:t>
            </a:r>
            <a:r>
              <a:rPr lang="da-DK" sz="1600" dirty="0" err="1" smtClean="0"/>
              <a:t>didn’t</a:t>
            </a:r>
            <a:r>
              <a:rPr lang="da-DK" sz="1600" dirty="0" smtClean="0"/>
              <a:t> </a:t>
            </a:r>
            <a:r>
              <a:rPr lang="da-DK" sz="1600" dirty="0" err="1" smtClean="0"/>
              <a:t>make</a:t>
            </a:r>
            <a:r>
              <a:rPr lang="da-DK" sz="1600" dirty="0" smtClean="0"/>
              <a:t> </a:t>
            </a:r>
            <a:r>
              <a:rPr lang="da-DK" sz="1600" dirty="0" err="1" smtClean="0"/>
              <a:t>any</a:t>
            </a:r>
            <a:r>
              <a:rPr lang="da-DK" sz="1600" dirty="0" smtClean="0"/>
              <a:t> </a:t>
            </a:r>
            <a:r>
              <a:rPr lang="da-DK" sz="1600" dirty="0" err="1" smtClean="0"/>
              <a:t>scaling</a:t>
            </a:r>
            <a:r>
              <a:rPr lang="da-DK" sz="1600" dirty="0" smtClean="0"/>
              <a:t> </a:t>
            </a:r>
            <a:r>
              <a:rPr lang="da-DK" sz="1600" dirty="0" err="1" smtClean="0"/>
              <a:t>errors</a:t>
            </a:r>
            <a:r>
              <a:rPr lang="da-DK" sz="1600" dirty="0" smtClean="0"/>
              <a:t>, I have </a:t>
            </a:r>
            <a:r>
              <a:rPr lang="da-DK" sz="1600" dirty="0" err="1" smtClean="0"/>
              <a:t>created</a:t>
            </a:r>
            <a:r>
              <a:rPr lang="da-DK" sz="1600" dirty="0" smtClean="0"/>
              <a:t> a plane with a </a:t>
            </a:r>
            <a:r>
              <a:rPr lang="da-DK" sz="1600" dirty="0" err="1" smtClean="0"/>
              <a:t>height</a:t>
            </a:r>
            <a:r>
              <a:rPr lang="da-DK" sz="1600" dirty="0" smtClean="0"/>
              <a:t> </a:t>
            </a:r>
            <a:r>
              <a:rPr lang="da-DK" sz="1600" dirty="0" err="1" smtClean="0"/>
              <a:t>similar</a:t>
            </a:r>
            <a:r>
              <a:rPr lang="da-DK" sz="1600" dirty="0" smtClean="0"/>
              <a:t> to mr. Lego…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296277" y="3806337"/>
            <a:ext cx="4399985" cy="801877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08214" y="2281473"/>
            <a:ext cx="5423027" cy="126749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4"/>
          <p:cNvSpPr txBox="1">
            <a:spLocks/>
          </p:cNvSpPr>
          <p:nvPr/>
        </p:nvSpPr>
        <p:spPr>
          <a:xfrm>
            <a:off x="3569593" y="5971189"/>
            <a:ext cx="2369480" cy="619734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The </a:t>
            </a:r>
            <a:r>
              <a:rPr lang="da-DK" sz="1600" dirty="0" err="1" smtClean="0"/>
              <a:t>following</a:t>
            </a:r>
            <a:r>
              <a:rPr lang="da-DK" sz="1600" dirty="0" smtClean="0"/>
              <a:t> </a:t>
            </a:r>
            <a:r>
              <a:rPr lang="da-DK" sz="1600" dirty="0" err="1" smtClean="0"/>
              <a:t>tutorials</a:t>
            </a:r>
            <a:r>
              <a:rPr lang="da-DK" sz="1600" dirty="0" smtClean="0"/>
              <a:t> </a:t>
            </a:r>
            <a:r>
              <a:rPr lang="da-DK" sz="1600" dirty="0" err="1" smtClean="0"/>
              <a:t>require</a:t>
            </a:r>
            <a:r>
              <a:rPr lang="da-DK" sz="1600" dirty="0" smtClean="0"/>
              <a:t> </a:t>
            </a:r>
            <a:r>
              <a:rPr lang="da-DK" sz="1600" dirty="0" err="1" smtClean="0"/>
              <a:t>correct</a:t>
            </a:r>
            <a:r>
              <a:rPr lang="da-DK" sz="1600" dirty="0" smtClean="0"/>
              <a:t> </a:t>
            </a:r>
            <a:r>
              <a:rPr lang="da-DK" sz="1600" dirty="0" err="1" smtClean="0"/>
              <a:t>scaling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0177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7882" cy="6840000"/>
          </a:xfrm>
          <a:prstGeom prst="rect">
            <a:avLst/>
          </a:prstGeom>
        </p:spPr>
      </p:pic>
      <p:sp>
        <p:nvSpPr>
          <p:cNvPr id="9" name="Titel 4"/>
          <p:cNvSpPr txBox="1">
            <a:spLocks/>
          </p:cNvSpPr>
          <p:nvPr/>
        </p:nvSpPr>
        <p:spPr>
          <a:xfrm>
            <a:off x="6549299" y="2024635"/>
            <a:ext cx="2232248" cy="1005948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err="1" smtClean="0"/>
              <a:t>Notice</a:t>
            </a:r>
            <a:r>
              <a:rPr lang="da-DK" sz="1600" dirty="0" smtClean="0"/>
              <a:t> </a:t>
            </a:r>
            <a:r>
              <a:rPr lang="da-DK" sz="1600" dirty="0" err="1" smtClean="0"/>
              <a:t>how</a:t>
            </a:r>
            <a:r>
              <a:rPr lang="da-DK" sz="1600" dirty="0" smtClean="0"/>
              <a:t> </a:t>
            </a:r>
            <a:r>
              <a:rPr lang="da-DK" sz="1600" dirty="0" err="1" smtClean="0"/>
              <a:t>dense</a:t>
            </a:r>
            <a:r>
              <a:rPr lang="da-DK" sz="1600" dirty="0" smtClean="0"/>
              <a:t> the </a:t>
            </a:r>
            <a:r>
              <a:rPr lang="da-DK" sz="1600" dirty="0" err="1" smtClean="0"/>
              <a:t>surface</a:t>
            </a:r>
            <a:r>
              <a:rPr lang="da-DK" sz="1600" dirty="0" smtClean="0"/>
              <a:t> </a:t>
            </a:r>
            <a:r>
              <a:rPr lang="da-DK" sz="1600" dirty="0" err="1" smtClean="0"/>
              <a:t>mesh</a:t>
            </a:r>
            <a:r>
              <a:rPr lang="da-DK" sz="1600" dirty="0" smtClean="0"/>
              <a:t> is  - </a:t>
            </a:r>
            <a:r>
              <a:rPr lang="da-DK" sz="1600" i="1" dirty="0" err="1" smtClean="0"/>
              <a:t>lowest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value</a:t>
            </a:r>
            <a:r>
              <a:rPr lang="da-DK" sz="1600" dirty="0" smtClean="0"/>
              <a:t>, </a:t>
            </a:r>
            <a:r>
              <a:rPr lang="da-DK" sz="1600" dirty="0" err="1" smtClean="0"/>
              <a:t>remember</a:t>
            </a:r>
            <a:r>
              <a:rPr lang="da-DK" sz="1600" dirty="0" smtClean="0"/>
              <a:t>?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6667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" y="17418"/>
            <a:ext cx="12200354" cy="684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1650" cy="68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5088" cy="6840000"/>
          </a:xfrm>
          <a:prstGeom prst="rect">
            <a:avLst/>
          </a:prstGeom>
        </p:spPr>
      </p:pic>
      <p:sp>
        <p:nvSpPr>
          <p:cNvPr id="9" name="Titel 4"/>
          <p:cNvSpPr txBox="1">
            <a:spLocks/>
          </p:cNvSpPr>
          <p:nvPr/>
        </p:nvSpPr>
        <p:spPr>
          <a:xfrm>
            <a:off x="714196" y="2031691"/>
            <a:ext cx="2612118" cy="2377931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err="1" smtClean="0"/>
              <a:t>After</a:t>
            </a:r>
            <a:r>
              <a:rPr lang="da-DK" sz="1600" dirty="0" smtClean="0"/>
              <a:t> a </a:t>
            </a:r>
            <a:r>
              <a:rPr lang="da-DK" sz="1600" dirty="0" err="1" smtClean="0"/>
              <a:t>successful</a:t>
            </a:r>
            <a:r>
              <a:rPr lang="da-DK" sz="1600" dirty="0" smtClean="0"/>
              <a:t> rotation </a:t>
            </a:r>
            <a:r>
              <a:rPr lang="da-DK" sz="1600" dirty="0" err="1" smtClean="0"/>
              <a:t>followed</a:t>
            </a:r>
            <a:r>
              <a:rPr lang="da-DK" sz="1600" dirty="0" smtClean="0"/>
              <a:t> by a </a:t>
            </a:r>
            <a:r>
              <a:rPr lang="da-DK" sz="1600" dirty="0" err="1" smtClean="0"/>
              <a:t>scaling</a:t>
            </a:r>
            <a:r>
              <a:rPr lang="da-DK" sz="1600" dirty="0" smtClean="0"/>
              <a:t> test, mr. Lego has </a:t>
            </a:r>
            <a:r>
              <a:rPr lang="da-DK" sz="1600" dirty="0" err="1" smtClean="0"/>
              <a:t>entered</a:t>
            </a:r>
            <a:r>
              <a:rPr lang="da-DK" sz="1600" dirty="0" smtClean="0"/>
              <a:t> 3ds Max with his default </a:t>
            </a:r>
            <a:r>
              <a:rPr lang="da-DK" sz="1600" dirty="0" err="1" smtClean="0"/>
              <a:t>Creo</a:t>
            </a:r>
            <a:r>
              <a:rPr lang="da-DK" sz="1600" dirty="0"/>
              <a:t> </a:t>
            </a:r>
            <a:r>
              <a:rPr lang="da-DK" sz="1600" dirty="0" err="1" smtClean="0"/>
              <a:t>colors</a:t>
            </a:r>
            <a:r>
              <a:rPr lang="da-DK" sz="1600" dirty="0" smtClean="0"/>
              <a:t>… </a:t>
            </a:r>
            <a:r>
              <a:rPr lang="da-DK" sz="1600" dirty="0" err="1" smtClean="0"/>
              <a:t>Although</a:t>
            </a:r>
            <a:r>
              <a:rPr lang="da-DK" sz="1600" dirty="0" smtClean="0"/>
              <a:t> </a:t>
            </a:r>
            <a:r>
              <a:rPr lang="da-DK" sz="1600" dirty="0" err="1" smtClean="0"/>
              <a:t>they</a:t>
            </a:r>
            <a:r>
              <a:rPr lang="da-DK" sz="1600" dirty="0" smtClean="0"/>
              <a:t> look </a:t>
            </a:r>
            <a:r>
              <a:rPr lang="da-DK" sz="1600" dirty="0" err="1" smtClean="0"/>
              <a:t>nice</a:t>
            </a:r>
            <a:r>
              <a:rPr lang="da-DK" sz="1600" dirty="0" smtClean="0"/>
              <a:t>, </a:t>
            </a:r>
            <a:r>
              <a:rPr lang="da-DK" sz="1600" dirty="0" err="1" smtClean="0"/>
              <a:t>they</a:t>
            </a:r>
            <a:r>
              <a:rPr lang="da-DK" sz="1600" dirty="0" smtClean="0"/>
              <a:t> </a:t>
            </a:r>
            <a:r>
              <a:rPr lang="da-DK" sz="1600" dirty="0" err="1" smtClean="0"/>
              <a:t>create</a:t>
            </a:r>
            <a:r>
              <a:rPr lang="da-DK" sz="1600" dirty="0" smtClean="0"/>
              <a:t> a problem:</a:t>
            </a:r>
          </a:p>
          <a:p>
            <a:pPr algn="l">
              <a:lnSpc>
                <a:spcPts val="1800"/>
              </a:lnSpc>
            </a:pPr>
            <a:r>
              <a:rPr lang="da-DK" sz="1600" dirty="0" err="1" smtClean="0"/>
              <a:t>They</a:t>
            </a:r>
            <a:r>
              <a:rPr lang="da-DK" sz="1600" dirty="0" smtClean="0"/>
              <a:t> </a:t>
            </a:r>
            <a:r>
              <a:rPr lang="da-DK" sz="1600" dirty="0" err="1" smtClean="0"/>
              <a:t>can</a:t>
            </a:r>
            <a:r>
              <a:rPr lang="da-DK" sz="1600" dirty="0" smtClean="0"/>
              <a:t> not </a:t>
            </a:r>
            <a:r>
              <a:rPr lang="da-DK" sz="1600" dirty="0" err="1" smtClean="0"/>
              <a:t>be</a:t>
            </a:r>
            <a:r>
              <a:rPr lang="da-DK" sz="1600" dirty="0" smtClean="0"/>
              <a:t> changed…</a:t>
            </a:r>
          </a:p>
          <a:p>
            <a:pPr algn="l">
              <a:lnSpc>
                <a:spcPts val="1800"/>
              </a:lnSpc>
            </a:pPr>
            <a:endParaRPr lang="da-DK" sz="1600" dirty="0"/>
          </a:p>
          <a:p>
            <a:pPr algn="l">
              <a:lnSpc>
                <a:spcPts val="1800"/>
              </a:lnSpc>
            </a:pPr>
            <a:r>
              <a:rPr lang="da-DK" sz="1600" dirty="0" smtClean="0"/>
              <a:t>A </a:t>
            </a:r>
            <a:r>
              <a:rPr lang="da-DK" sz="1600" dirty="0" err="1" smtClean="0"/>
              <a:t>cleaning</a:t>
            </a:r>
            <a:r>
              <a:rPr lang="da-DK" sz="1600" dirty="0" smtClean="0"/>
              <a:t> procedure is </a:t>
            </a:r>
            <a:r>
              <a:rPr lang="da-DK" sz="1600" dirty="0" err="1" smtClean="0"/>
              <a:t>neccesary</a:t>
            </a:r>
            <a:r>
              <a:rPr lang="da-DK" sz="1600" dirty="0" smtClean="0"/>
              <a:t>…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383" y="2702242"/>
            <a:ext cx="1866900" cy="30537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724900" y="1092525"/>
            <a:ext cx="2333625" cy="398617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211085" y="1596148"/>
            <a:ext cx="2338621" cy="138227"/>
          </a:xfrm>
          <a:prstGeom prst="straightConnector1">
            <a:avLst/>
          </a:prstGeom>
          <a:ln w="41275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878937" y="2759576"/>
            <a:ext cx="1164451" cy="2545849"/>
          </a:xfrm>
          <a:prstGeom prst="straightConnector1">
            <a:avLst/>
          </a:prstGeom>
          <a:ln w="412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1785" y="3182451"/>
            <a:ext cx="2233613" cy="1333500"/>
          </a:xfrm>
          <a:prstGeom prst="rect">
            <a:avLst/>
          </a:prstGeom>
        </p:spPr>
      </p:pic>
      <p:sp>
        <p:nvSpPr>
          <p:cNvPr id="19" name="Titel 4"/>
          <p:cNvSpPr txBox="1">
            <a:spLocks/>
          </p:cNvSpPr>
          <p:nvPr/>
        </p:nvSpPr>
        <p:spPr>
          <a:xfrm>
            <a:off x="8749219" y="5035078"/>
            <a:ext cx="2277609" cy="1688746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Select </a:t>
            </a:r>
            <a:r>
              <a:rPr lang="da-DK" sz="1600" b="1" i="1" dirty="0" smtClean="0">
                <a:solidFill>
                  <a:srgbClr val="7030A0"/>
                </a:solidFill>
              </a:rPr>
              <a:t>Materials</a:t>
            </a:r>
            <a:r>
              <a:rPr lang="da-DK" sz="1600" dirty="0" smtClean="0"/>
              <a:t> and </a:t>
            </a:r>
            <a:r>
              <a:rPr lang="da-DK" sz="1600" b="1" i="1" dirty="0" smtClean="0">
                <a:solidFill>
                  <a:schemeClr val="accent2">
                    <a:lumMod val="75000"/>
                  </a:schemeClr>
                </a:solidFill>
              </a:rPr>
              <a:t>Set</a:t>
            </a:r>
            <a:r>
              <a:rPr lang="da-DK" sz="1600" b="1" i="1" dirty="0" smtClean="0"/>
              <a:t> Gray.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/>
              <a:t>This </a:t>
            </a:r>
            <a:r>
              <a:rPr lang="da-DK" sz="1600" dirty="0" err="1" smtClean="0"/>
              <a:t>way</a:t>
            </a:r>
            <a:r>
              <a:rPr lang="da-DK" sz="1600" dirty="0" smtClean="0"/>
              <a:t> the default </a:t>
            </a:r>
            <a:r>
              <a:rPr lang="da-DK" sz="1600" dirty="0" err="1" smtClean="0"/>
              <a:t>noncompatible</a:t>
            </a:r>
            <a:r>
              <a:rPr lang="da-DK" sz="1600" dirty="0" smtClean="0"/>
              <a:t> </a:t>
            </a:r>
            <a:r>
              <a:rPr lang="da-DK" sz="1600" dirty="0" err="1" smtClean="0"/>
              <a:t>materials</a:t>
            </a:r>
            <a:r>
              <a:rPr lang="da-DK" sz="1600" dirty="0" smtClean="0"/>
              <a:t> (</a:t>
            </a:r>
            <a:r>
              <a:rPr lang="da-DK" sz="1600" dirty="0" err="1" smtClean="0"/>
              <a:t>they</a:t>
            </a:r>
            <a:r>
              <a:rPr lang="da-DK" sz="1600" dirty="0" smtClean="0"/>
              <a:t> do not </a:t>
            </a:r>
            <a:r>
              <a:rPr lang="da-DK" sz="1600" dirty="0" err="1" smtClean="0"/>
              <a:t>work</a:t>
            </a:r>
            <a:r>
              <a:rPr lang="da-DK" sz="1600" dirty="0" smtClean="0"/>
              <a:t> with the </a:t>
            </a:r>
            <a:r>
              <a:rPr lang="da-DK" sz="1600" b="1" i="1" dirty="0" smtClean="0"/>
              <a:t>Arnold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renderer</a:t>
            </a:r>
            <a:r>
              <a:rPr lang="da-DK" sz="1600" dirty="0" smtClean="0"/>
              <a:t>) </a:t>
            </a:r>
            <a:r>
              <a:rPr lang="da-DK" sz="1600" dirty="0" err="1" smtClean="0"/>
              <a:t>are</a:t>
            </a:r>
            <a:r>
              <a:rPr lang="da-DK" sz="1600" dirty="0" smtClean="0"/>
              <a:t> removed from the model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cxnSp>
        <p:nvCxnSpPr>
          <p:cNvPr id="20" name="Straight Arrow Connector 19"/>
          <p:cNvCxnSpPr>
            <a:endCxn id="19" idx="0"/>
          </p:cNvCxnSpPr>
          <p:nvPr/>
        </p:nvCxnSpPr>
        <p:spPr>
          <a:xfrm flipH="1">
            <a:off x="9888024" y="4229099"/>
            <a:ext cx="1160568" cy="805979"/>
          </a:xfrm>
          <a:prstGeom prst="straightConnector1">
            <a:avLst/>
          </a:prstGeom>
          <a:ln w="41275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0840071" y="4409622"/>
            <a:ext cx="368402" cy="673168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584" y="1254096"/>
            <a:ext cx="3140393" cy="44805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3889" y="1511136"/>
            <a:ext cx="3013710" cy="4180522"/>
          </a:xfrm>
          <a:prstGeom prst="rect">
            <a:avLst/>
          </a:prstGeom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6584135" y="809625"/>
            <a:ext cx="2277609" cy="1080134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Select all of Mr. Lego…</a:t>
            </a:r>
            <a:endParaRPr lang="da-DK" sz="1600" dirty="0"/>
          </a:p>
          <a:p>
            <a:pPr algn="l">
              <a:lnSpc>
                <a:spcPts val="1800"/>
              </a:lnSpc>
            </a:pPr>
            <a:r>
              <a:rPr lang="da-DK" sz="1600" dirty="0" smtClean="0"/>
              <a:t>Select the spanner </a:t>
            </a:r>
            <a:r>
              <a:rPr lang="da-DK" sz="1600" dirty="0" err="1" smtClean="0"/>
              <a:t>icon</a:t>
            </a:r>
            <a:r>
              <a:rPr lang="da-DK" sz="1600" dirty="0" smtClean="0"/>
              <a:t> (</a:t>
            </a:r>
            <a:r>
              <a:rPr lang="da-DK" sz="1600" b="1" i="1" dirty="0" smtClean="0">
                <a:solidFill>
                  <a:srgbClr val="FF0000"/>
                </a:solidFill>
              </a:rPr>
              <a:t>Utilities</a:t>
            </a:r>
            <a:r>
              <a:rPr lang="da-DK" sz="1600" dirty="0" smtClean="0"/>
              <a:t>…), </a:t>
            </a:r>
            <a:r>
              <a:rPr lang="da-DK" sz="1600" dirty="0" err="1" smtClean="0"/>
              <a:t>followed</a:t>
            </a:r>
            <a:r>
              <a:rPr lang="da-DK" sz="1600" dirty="0" smtClean="0"/>
              <a:t> by</a:t>
            </a:r>
          </a:p>
          <a:p>
            <a:pPr algn="l">
              <a:lnSpc>
                <a:spcPts val="1800"/>
              </a:lnSpc>
            </a:pPr>
            <a:r>
              <a:rPr lang="da-DK" sz="1600" i="1" dirty="0" smtClean="0">
                <a:solidFill>
                  <a:srgbClr val="0070C0"/>
                </a:solidFill>
              </a:rPr>
              <a:t>More</a:t>
            </a:r>
            <a:r>
              <a:rPr lang="da-DK" sz="1600" dirty="0" smtClean="0"/>
              <a:t>…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6584134" y="1977606"/>
            <a:ext cx="2277609" cy="987259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err="1" smtClean="0"/>
              <a:t>Scroll</a:t>
            </a:r>
            <a:r>
              <a:rPr lang="da-DK" sz="1600" dirty="0" smtClean="0"/>
              <a:t> </a:t>
            </a:r>
            <a:r>
              <a:rPr lang="da-DK" sz="1600" dirty="0" err="1" smtClean="0"/>
              <a:t>down</a:t>
            </a:r>
            <a:r>
              <a:rPr lang="da-DK" sz="1600" dirty="0" smtClean="0"/>
              <a:t> in the </a:t>
            </a:r>
            <a:r>
              <a:rPr lang="da-DK" sz="1600" b="1" i="1" dirty="0" smtClean="0"/>
              <a:t>Utilities</a:t>
            </a:r>
            <a:r>
              <a:rPr lang="da-DK" sz="1600" dirty="0" smtClean="0"/>
              <a:t> </a:t>
            </a:r>
            <a:r>
              <a:rPr lang="da-DK" sz="1600" dirty="0" err="1" smtClean="0"/>
              <a:t>scroll</a:t>
            </a:r>
            <a:r>
              <a:rPr lang="da-DK" sz="1600" dirty="0" smtClean="0"/>
              <a:t> bar and double-</a:t>
            </a:r>
            <a:r>
              <a:rPr lang="da-DK" sz="1600" dirty="0" err="1" smtClean="0"/>
              <a:t>click</a:t>
            </a:r>
            <a:r>
              <a:rPr lang="da-DK" sz="1600" dirty="0" smtClean="0"/>
              <a:t> </a:t>
            </a:r>
            <a:r>
              <a:rPr lang="da-DK" sz="1600" b="1" i="1" dirty="0" smtClean="0">
                <a:solidFill>
                  <a:srgbClr val="00B050"/>
                </a:solidFill>
              </a:rPr>
              <a:t>UVW </a:t>
            </a:r>
            <a:r>
              <a:rPr lang="da-DK" sz="1600" b="1" i="1" dirty="0" err="1" smtClean="0">
                <a:solidFill>
                  <a:srgbClr val="00B050"/>
                </a:solidFill>
              </a:rPr>
              <a:t>Remove</a:t>
            </a:r>
            <a:r>
              <a:rPr lang="da-DK" sz="1600" dirty="0" smtClean="0"/>
              <a:t>…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1423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7765" cy="684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051" y="3538205"/>
            <a:ext cx="4660583" cy="2546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012" y="3528136"/>
            <a:ext cx="4680585" cy="2533650"/>
          </a:xfrm>
          <a:prstGeom prst="rect">
            <a:avLst/>
          </a:prstGeom>
        </p:spPr>
      </p:pic>
      <p:sp>
        <p:nvSpPr>
          <p:cNvPr id="9" name="Titel 4"/>
          <p:cNvSpPr txBox="1">
            <a:spLocks/>
          </p:cNvSpPr>
          <p:nvPr/>
        </p:nvSpPr>
        <p:spPr>
          <a:xfrm>
            <a:off x="4303430" y="979606"/>
            <a:ext cx="2612118" cy="1037202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This </a:t>
            </a:r>
            <a:r>
              <a:rPr lang="da-DK" sz="1600" dirty="0" err="1" smtClean="0"/>
              <a:t>way</a:t>
            </a:r>
            <a:r>
              <a:rPr lang="da-DK" sz="1600" dirty="0" smtClean="0"/>
              <a:t> Mr. Lego </a:t>
            </a:r>
            <a:r>
              <a:rPr lang="da-DK" sz="1600" dirty="0" err="1" smtClean="0"/>
              <a:t>entered</a:t>
            </a:r>
            <a:r>
              <a:rPr lang="da-DK" sz="1600" dirty="0" smtClean="0"/>
              <a:t> 3ds Max. He </a:t>
            </a:r>
            <a:r>
              <a:rPr lang="da-DK" sz="1600" dirty="0" err="1" smtClean="0"/>
              <a:t>consists</a:t>
            </a:r>
            <a:r>
              <a:rPr lang="da-DK" sz="1600" dirty="0" smtClean="0"/>
              <a:t> of 8 </a:t>
            </a:r>
            <a:r>
              <a:rPr lang="da-DK" sz="1600" dirty="0" err="1" smtClean="0"/>
              <a:t>objects</a:t>
            </a:r>
            <a:r>
              <a:rPr lang="da-DK" sz="1600" dirty="0" smtClean="0"/>
              <a:t>, </a:t>
            </a:r>
            <a:r>
              <a:rPr lang="da-DK" sz="1600" dirty="0" err="1" smtClean="0"/>
              <a:t>which</a:t>
            </a:r>
            <a:r>
              <a:rPr lang="da-DK" sz="1600" dirty="0" smtClean="0"/>
              <a:t> </a:t>
            </a:r>
            <a:r>
              <a:rPr lang="da-DK" sz="1600" dirty="0" err="1" smtClean="0"/>
              <a:t>can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changed </a:t>
            </a:r>
            <a:r>
              <a:rPr lang="da-DK" sz="1600" dirty="0" err="1" smtClean="0"/>
              <a:t>individually</a:t>
            </a:r>
            <a:r>
              <a:rPr lang="da-DK" sz="1600" dirty="0" smtClean="0"/>
              <a:t>…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sp>
        <p:nvSpPr>
          <p:cNvPr id="21" name="Titel 4"/>
          <p:cNvSpPr txBox="1">
            <a:spLocks/>
          </p:cNvSpPr>
          <p:nvPr/>
        </p:nvSpPr>
        <p:spPr>
          <a:xfrm>
            <a:off x="4303430" y="2150379"/>
            <a:ext cx="2612118" cy="772283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For </a:t>
            </a:r>
            <a:r>
              <a:rPr lang="da-DK" sz="1600" dirty="0" err="1" smtClean="0"/>
              <a:t>some</a:t>
            </a:r>
            <a:r>
              <a:rPr lang="da-DK" sz="1600" dirty="0" smtClean="0"/>
              <a:t> purposes it </a:t>
            </a:r>
            <a:r>
              <a:rPr lang="da-DK" sz="1600" dirty="0" err="1" smtClean="0"/>
              <a:t>can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convenient</a:t>
            </a:r>
            <a:r>
              <a:rPr lang="da-DK" sz="1600" dirty="0" smtClean="0"/>
              <a:t> to </a:t>
            </a:r>
            <a:r>
              <a:rPr lang="da-DK" sz="1600" dirty="0" err="1" smtClean="0"/>
              <a:t>define</a:t>
            </a:r>
            <a:r>
              <a:rPr lang="da-DK" sz="1600" dirty="0" smtClean="0"/>
              <a:t> </a:t>
            </a:r>
            <a:r>
              <a:rPr lang="da-DK" sz="1600" dirty="0" err="1" smtClean="0"/>
              <a:t>him</a:t>
            </a:r>
            <a:r>
              <a:rPr lang="da-DK" sz="1600" dirty="0" smtClean="0"/>
              <a:t> as a </a:t>
            </a:r>
            <a:r>
              <a:rPr lang="da-DK" sz="1600" b="1" i="1" dirty="0" err="1" smtClean="0"/>
              <a:t>group</a:t>
            </a:r>
            <a:r>
              <a:rPr lang="da-DK" sz="1600" dirty="0" smtClean="0"/>
              <a:t>.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64778" y="341832"/>
            <a:ext cx="3038652" cy="2486826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4"/>
          <p:cNvSpPr txBox="1">
            <a:spLocks/>
          </p:cNvSpPr>
          <p:nvPr/>
        </p:nvSpPr>
        <p:spPr>
          <a:xfrm>
            <a:off x="4303430" y="3033858"/>
            <a:ext cx="2612118" cy="1427047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This </a:t>
            </a:r>
            <a:r>
              <a:rPr lang="da-DK" sz="1600" dirty="0" err="1" smtClean="0"/>
              <a:t>can</a:t>
            </a:r>
            <a:r>
              <a:rPr lang="da-DK" sz="1600" dirty="0" smtClean="0"/>
              <a:t> </a:t>
            </a:r>
            <a:r>
              <a:rPr lang="da-DK" sz="1600" dirty="0" err="1" smtClean="0"/>
              <a:t>make</a:t>
            </a:r>
            <a:r>
              <a:rPr lang="da-DK" sz="1600" dirty="0" smtClean="0"/>
              <a:t> it </a:t>
            </a:r>
            <a:r>
              <a:rPr lang="da-DK" sz="1600" dirty="0" err="1" smtClean="0"/>
              <a:t>safer</a:t>
            </a:r>
            <a:r>
              <a:rPr lang="da-DK" sz="1600" dirty="0" smtClean="0"/>
              <a:t> to </a:t>
            </a:r>
            <a:r>
              <a:rPr lang="da-DK" sz="1600" dirty="0" err="1" smtClean="0"/>
              <a:t>move</a:t>
            </a:r>
            <a:r>
              <a:rPr lang="da-DK" sz="1600" dirty="0" smtClean="0"/>
              <a:t> </a:t>
            </a:r>
            <a:r>
              <a:rPr lang="da-DK" sz="1600" dirty="0" err="1" smtClean="0"/>
              <a:t>him</a:t>
            </a:r>
            <a:r>
              <a:rPr lang="da-DK" sz="1600" dirty="0" smtClean="0"/>
              <a:t> </a:t>
            </a:r>
            <a:r>
              <a:rPr lang="da-DK" sz="1600" dirty="0" err="1" smtClean="0"/>
              <a:t>around</a:t>
            </a:r>
            <a:r>
              <a:rPr lang="da-DK" sz="1600" dirty="0" smtClean="0"/>
              <a:t>…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/>
              <a:t>A </a:t>
            </a:r>
            <a:r>
              <a:rPr lang="da-DK" sz="1600" b="1" i="1" dirty="0" err="1" smtClean="0"/>
              <a:t>group</a:t>
            </a:r>
            <a:r>
              <a:rPr lang="da-DK" sz="1600" dirty="0" smtClean="0"/>
              <a:t> </a:t>
            </a:r>
            <a:r>
              <a:rPr lang="da-DK" sz="1600" dirty="0" err="1" smtClean="0"/>
              <a:t>can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opened</a:t>
            </a:r>
            <a:r>
              <a:rPr lang="da-DK" sz="1600" dirty="0" smtClean="0"/>
              <a:t> and </a:t>
            </a:r>
            <a:r>
              <a:rPr lang="da-DK" sz="1600" dirty="0" err="1" smtClean="0"/>
              <a:t>closed</a:t>
            </a:r>
            <a:r>
              <a:rPr lang="da-DK" sz="1600" dirty="0" smtClean="0"/>
              <a:t> </a:t>
            </a:r>
            <a:r>
              <a:rPr lang="da-DK" sz="1600" dirty="0" err="1" smtClean="0"/>
              <a:t>again</a:t>
            </a:r>
            <a:r>
              <a:rPr lang="da-DK" sz="1600" dirty="0" smtClean="0"/>
              <a:t>, if </a:t>
            </a:r>
            <a:r>
              <a:rPr lang="da-DK" sz="1600" dirty="0" err="1" smtClean="0"/>
              <a:t>you</a:t>
            </a:r>
            <a:r>
              <a:rPr lang="da-DK" sz="1600" dirty="0" smtClean="0"/>
              <a:t> </a:t>
            </a:r>
            <a:r>
              <a:rPr lang="da-DK" sz="1600" dirty="0" err="1" smtClean="0"/>
              <a:t>want</a:t>
            </a:r>
            <a:r>
              <a:rPr lang="da-DK" sz="1600" dirty="0" smtClean="0"/>
              <a:t> to </a:t>
            </a:r>
            <a:r>
              <a:rPr lang="da-DK" sz="1600" dirty="0" err="1" smtClean="0"/>
              <a:t>work</a:t>
            </a:r>
            <a:r>
              <a:rPr lang="da-DK" sz="1600" dirty="0" smtClean="0"/>
              <a:t> with </a:t>
            </a:r>
            <a:r>
              <a:rPr lang="da-DK" sz="1600" dirty="0" err="1" smtClean="0"/>
              <a:t>one</a:t>
            </a:r>
            <a:r>
              <a:rPr lang="da-DK" sz="1600" dirty="0" smtClean="0"/>
              <a:t> </a:t>
            </a:r>
            <a:r>
              <a:rPr lang="da-DK" sz="1600" dirty="0" err="1" smtClean="0"/>
              <a:t>object</a:t>
            </a:r>
            <a:r>
              <a:rPr lang="da-DK" sz="1600" dirty="0" smtClean="0"/>
              <a:t> at a time.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8496575" y="4205434"/>
            <a:ext cx="1018900" cy="357042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err="1" smtClean="0"/>
              <a:t>Bye</a:t>
            </a:r>
            <a:r>
              <a:rPr lang="da-DK" sz="1600" dirty="0" smtClean="0"/>
              <a:t>, </a:t>
            </a:r>
            <a:r>
              <a:rPr lang="da-DK" sz="1600" dirty="0" err="1" smtClean="0"/>
              <a:t>bye</a:t>
            </a:r>
            <a:r>
              <a:rPr lang="da-DK" sz="1600" dirty="0" smtClean="0"/>
              <a:t>…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5140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reo legoma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0000"/>
          </a:xfrm>
          <a:prstGeom prst="rect">
            <a:avLst/>
          </a:prstGeom>
        </p:spPr>
      </p:pic>
      <p:pic>
        <p:nvPicPr>
          <p:cNvPr id="4" name="creo xyz billede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146" y="0"/>
            <a:ext cx="12240356" cy="6840000"/>
          </a:xfrm>
          <a:prstGeom prst="rect">
            <a:avLst/>
          </a:prstGeom>
        </p:spPr>
      </p:pic>
      <p:sp>
        <p:nvSpPr>
          <p:cNvPr id="5" name="the ass"/>
          <p:cNvSpPr txBox="1">
            <a:spLocks/>
          </p:cNvSpPr>
          <p:nvPr/>
        </p:nvSpPr>
        <p:spPr>
          <a:xfrm>
            <a:off x="9496425" y="326934"/>
            <a:ext cx="2532047" cy="905092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/>
              <a:t>The </a:t>
            </a:r>
            <a:r>
              <a:rPr lang="da-DK" sz="1600" dirty="0" err="1"/>
              <a:t>assembly</a:t>
            </a:r>
            <a:r>
              <a:rPr lang="da-DK" sz="1600" dirty="0"/>
              <a:t> of the LEGO man has </a:t>
            </a:r>
            <a:r>
              <a:rPr lang="da-DK" sz="1600" dirty="0" err="1"/>
              <a:t>been</a:t>
            </a:r>
            <a:r>
              <a:rPr lang="da-DK" sz="1600" dirty="0"/>
              <a:t> </a:t>
            </a:r>
            <a:r>
              <a:rPr lang="da-DK" sz="1600" dirty="0" err="1"/>
              <a:t>opened</a:t>
            </a:r>
            <a:r>
              <a:rPr lang="da-DK" sz="1600" dirty="0"/>
              <a:t> in </a:t>
            </a:r>
            <a:r>
              <a:rPr lang="da-DK" sz="1600" dirty="0" smtClean="0"/>
              <a:t>CREO…</a:t>
            </a:r>
            <a:endParaRPr lang="da-DK" sz="1600" dirty="0"/>
          </a:p>
        </p:txBody>
      </p:sp>
      <p:sp>
        <p:nvSpPr>
          <p:cNvPr id="11" name="this is"/>
          <p:cNvSpPr txBox="1">
            <a:spLocks/>
          </p:cNvSpPr>
          <p:nvPr/>
        </p:nvSpPr>
        <p:spPr>
          <a:xfrm>
            <a:off x="9496426" y="1327059"/>
            <a:ext cx="2532046" cy="905092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This is for </a:t>
            </a:r>
            <a:r>
              <a:rPr lang="da-DK" sz="1600" dirty="0" err="1" smtClean="0"/>
              <a:t>ensuring</a:t>
            </a:r>
            <a:r>
              <a:rPr lang="da-DK" sz="1600" dirty="0" smtClean="0"/>
              <a:t> </a:t>
            </a:r>
            <a:r>
              <a:rPr lang="da-DK" sz="1600" dirty="0" err="1" smtClean="0"/>
              <a:t>that</a:t>
            </a:r>
            <a:r>
              <a:rPr lang="da-DK" sz="1600" dirty="0" smtClean="0"/>
              <a:t> his position looks right…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/>
              <a:t>No </a:t>
            </a:r>
            <a:r>
              <a:rPr lang="da-DK" sz="1600" dirty="0" err="1" smtClean="0"/>
              <a:t>exploded</a:t>
            </a:r>
            <a:r>
              <a:rPr lang="da-DK" sz="1600" dirty="0" smtClean="0"/>
              <a:t> </a:t>
            </a:r>
            <a:r>
              <a:rPr lang="da-DK" sz="1600" dirty="0" err="1" smtClean="0"/>
              <a:t>view</a:t>
            </a:r>
            <a:r>
              <a:rPr lang="da-DK" sz="1600" dirty="0" smtClean="0"/>
              <a:t>, etc.</a:t>
            </a:r>
            <a:endParaRPr lang="da-DK" sz="1600" dirty="0"/>
          </a:p>
        </p:txBody>
      </p:sp>
      <p:sp>
        <p:nvSpPr>
          <p:cNvPr id="6" name="how"/>
          <p:cNvSpPr txBox="1">
            <a:spLocks/>
          </p:cNvSpPr>
          <p:nvPr/>
        </p:nvSpPr>
        <p:spPr>
          <a:xfrm>
            <a:off x="9496425" y="2392842"/>
            <a:ext cx="2532045" cy="905092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How </a:t>
            </a:r>
            <a:r>
              <a:rPr lang="da-DK" sz="1600" dirty="0" err="1" smtClean="0"/>
              <a:t>does</a:t>
            </a:r>
            <a:r>
              <a:rPr lang="da-DK" sz="1600" dirty="0" smtClean="0"/>
              <a:t> </a:t>
            </a:r>
            <a:r>
              <a:rPr lang="da-DK" sz="1600" dirty="0" err="1" smtClean="0"/>
              <a:t>Creo</a:t>
            </a:r>
            <a:r>
              <a:rPr lang="da-DK" sz="1600" dirty="0" smtClean="0"/>
              <a:t> </a:t>
            </a:r>
            <a:r>
              <a:rPr lang="da-DK" sz="1600" dirty="0" err="1" smtClean="0"/>
              <a:t>interact</a:t>
            </a:r>
            <a:r>
              <a:rPr lang="da-DK" sz="1600" dirty="0" smtClean="0"/>
              <a:t> with 3ds Max, </a:t>
            </a:r>
            <a:r>
              <a:rPr lang="da-DK" sz="1600" dirty="0" err="1" smtClean="0"/>
              <a:t>export</a:t>
            </a:r>
            <a:r>
              <a:rPr lang="da-DK" sz="1600" dirty="0" smtClean="0"/>
              <a:t>/</a:t>
            </a:r>
            <a:r>
              <a:rPr lang="da-DK" sz="1600" dirty="0" err="1" smtClean="0"/>
              <a:t>importwise</a:t>
            </a:r>
            <a:r>
              <a:rPr lang="da-DK" sz="1600" dirty="0" smtClean="0"/>
              <a:t>?</a:t>
            </a:r>
            <a:endParaRPr lang="da-DK" sz="1600" dirty="0"/>
          </a:p>
        </p:txBody>
      </p:sp>
      <p:sp>
        <p:nvSpPr>
          <p:cNvPr id="8" name="i crea"/>
          <p:cNvSpPr txBox="1">
            <a:spLocks/>
          </p:cNvSpPr>
          <p:nvPr/>
        </p:nvSpPr>
        <p:spPr>
          <a:xfrm>
            <a:off x="9496425" y="3458625"/>
            <a:ext cx="2532045" cy="1465800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I </a:t>
            </a:r>
            <a:r>
              <a:rPr lang="da-DK" sz="1600" dirty="0" err="1" smtClean="0"/>
              <a:t>created</a:t>
            </a:r>
            <a:r>
              <a:rPr lang="da-DK" sz="1600" dirty="0" smtClean="0"/>
              <a:t> a test </a:t>
            </a:r>
            <a:r>
              <a:rPr lang="da-DK" sz="1600" dirty="0" err="1" smtClean="0"/>
              <a:t>object</a:t>
            </a:r>
            <a:r>
              <a:rPr lang="da-DK" sz="1600" dirty="0" smtClean="0"/>
              <a:t>…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/>
              <a:t>This is </a:t>
            </a:r>
            <a:r>
              <a:rPr lang="da-DK" sz="1600" dirty="0" err="1" smtClean="0"/>
              <a:t>now</a:t>
            </a:r>
            <a:r>
              <a:rPr lang="da-DK" sz="1600" dirty="0" smtClean="0"/>
              <a:t> </a:t>
            </a:r>
            <a:r>
              <a:rPr lang="da-DK" sz="1600" dirty="0" err="1" smtClean="0"/>
              <a:t>displayed</a:t>
            </a:r>
            <a:r>
              <a:rPr lang="da-DK" sz="1600" dirty="0" smtClean="0"/>
              <a:t> in an </a:t>
            </a:r>
            <a:r>
              <a:rPr lang="da-DK" sz="1600" dirty="0" err="1" smtClean="0"/>
              <a:t>isometric</a:t>
            </a:r>
            <a:r>
              <a:rPr lang="da-DK" sz="1600" dirty="0" smtClean="0"/>
              <a:t> position with the TOP datum plane </a:t>
            </a:r>
            <a:r>
              <a:rPr lang="da-DK" sz="1600" dirty="0" err="1" smtClean="0"/>
              <a:t>facing</a:t>
            </a:r>
            <a:r>
              <a:rPr lang="da-DK" sz="1600" dirty="0" smtClean="0"/>
              <a:t> </a:t>
            </a:r>
            <a:r>
              <a:rPr lang="da-DK" sz="1600" dirty="0" err="1" smtClean="0"/>
              <a:t>upwards</a:t>
            </a:r>
            <a:r>
              <a:rPr lang="da-DK" sz="1600" dirty="0" smtClean="0"/>
              <a:t> – In </a:t>
            </a:r>
            <a:r>
              <a:rPr lang="da-DK" sz="1600" dirty="0" err="1" smtClean="0"/>
              <a:t>Creo</a:t>
            </a:r>
            <a:r>
              <a:rPr lang="da-DK" sz="1600" dirty="0" smtClean="0"/>
              <a:t>, </a:t>
            </a:r>
            <a:r>
              <a:rPr lang="da-DK" sz="1600" dirty="0" err="1" smtClean="0"/>
              <a:t>this</a:t>
            </a:r>
            <a:r>
              <a:rPr lang="da-DK" sz="1600" dirty="0" smtClean="0"/>
              <a:t> is </a:t>
            </a:r>
            <a:r>
              <a:rPr lang="da-DK" sz="1600" dirty="0" err="1" smtClean="0"/>
              <a:t>actually</a:t>
            </a:r>
            <a:r>
              <a:rPr lang="da-DK" sz="1600" dirty="0" smtClean="0"/>
              <a:t> the </a:t>
            </a:r>
            <a:r>
              <a:rPr lang="da-DK" sz="1600" b="1" i="1" dirty="0" smtClean="0">
                <a:solidFill>
                  <a:srgbClr val="00B050"/>
                </a:solidFill>
              </a:rPr>
              <a:t>Y</a:t>
            </a:r>
            <a:r>
              <a:rPr lang="da-DK" sz="1600" dirty="0" smtClean="0"/>
              <a:t> </a:t>
            </a:r>
            <a:r>
              <a:rPr lang="da-DK" sz="1600" dirty="0" err="1" smtClean="0"/>
              <a:t>direction</a:t>
            </a:r>
            <a:r>
              <a:rPr lang="da-DK" sz="1600" dirty="0" smtClean="0"/>
              <a:t> </a:t>
            </a:r>
            <a:endParaRPr lang="da-DK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86024" y="-1423988"/>
            <a:ext cx="1296000" cy="7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6726" cy="6840000"/>
          </a:xfrm>
          <a:prstGeom prst="rect">
            <a:avLst/>
          </a:prstGeom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9496426" y="4991965"/>
            <a:ext cx="2532044" cy="1208810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This is </a:t>
            </a:r>
            <a:r>
              <a:rPr lang="da-DK" sz="1600" dirty="0" err="1" smtClean="0"/>
              <a:t>how</a:t>
            </a:r>
            <a:r>
              <a:rPr lang="da-DK" sz="1600" dirty="0" smtClean="0"/>
              <a:t> the test </a:t>
            </a:r>
            <a:r>
              <a:rPr lang="da-DK" sz="1600" dirty="0" err="1" smtClean="0"/>
              <a:t>object</a:t>
            </a:r>
            <a:r>
              <a:rPr lang="da-DK" sz="1600" dirty="0" smtClean="0"/>
              <a:t> </a:t>
            </a:r>
            <a:r>
              <a:rPr lang="da-DK" sz="1600" dirty="0" err="1" smtClean="0"/>
              <a:t>looked</a:t>
            </a:r>
            <a:r>
              <a:rPr lang="da-DK" sz="1600" dirty="0" smtClean="0"/>
              <a:t> </a:t>
            </a:r>
            <a:r>
              <a:rPr lang="da-DK" sz="1600" dirty="0" err="1" smtClean="0"/>
              <a:t>imported</a:t>
            </a:r>
            <a:r>
              <a:rPr lang="da-DK" sz="1600" dirty="0"/>
              <a:t> </a:t>
            </a:r>
            <a:r>
              <a:rPr lang="da-DK" sz="1600" dirty="0" smtClean="0"/>
              <a:t>with </a:t>
            </a:r>
            <a:r>
              <a:rPr lang="da-DK" sz="1600" dirty="0"/>
              <a:t>default </a:t>
            </a:r>
            <a:r>
              <a:rPr lang="da-DK" sz="1600" dirty="0" err="1" smtClean="0"/>
              <a:t>settings</a:t>
            </a:r>
            <a:r>
              <a:rPr lang="da-DK" sz="1600" dirty="0" smtClean="0"/>
              <a:t>…(</a:t>
            </a:r>
            <a:r>
              <a:rPr lang="da-DK" sz="1600" b="1" i="1" dirty="0" smtClean="0"/>
              <a:t>Up Axis = </a:t>
            </a:r>
            <a:r>
              <a:rPr lang="da-DK" sz="1600" b="1" i="1" dirty="0" smtClean="0">
                <a:solidFill>
                  <a:srgbClr val="0070C0"/>
                </a:solidFill>
              </a:rPr>
              <a:t>Z</a:t>
            </a:r>
            <a:r>
              <a:rPr lang="da-DK" sz="1600" b="1" i="1" dirty="0" smtClean="0"/>
              <a:t>-Up</a:t>
            </a:r>
            <a:r>
              <a:rPr lang="da-DK" sz="1600" dirty="0" smtClean="0"/>
              <a:t>)… </a:t>
            </a:r>
            <a:r>
              <a:rPr lang="da-DK" sz="1600" b="1" i="1" dirty="0" smtClean="0">
                <a:solidFill>
                  <a:srgbClr val="FF0000"/>
                </a:solidFill>
              </a:rPr>
              <a:t>X </a:t>
            </a:r>
            <a:r>
              <a:rPr lang="da-DK" sz="1600" dirty="0" smtClean="0"/>
              <a:t>axis is ok, the </a:t>
            </a:r>
            <a:r>
              <a:rPr lang="da-DK" sz="1600" dirty="0" err="1" smtClean="0"/>
              <a:t>other</a:t>
            </a:r>
            <a:r>
              <a:rPr lang="da-DK" sz="1600" dirty="0" smtClean="0"/>
              <a:t> </a:t>
            </a:r>
            <a:r>
              <a:rPr lang="da-DK" sz="1600" dirty="0" err="1" smtClean="0"/>
              <a:t>two</a:t>
            </a:r>
            <a:r>
              <a:rPr lang="da-DK" sz="1600" dirty="0" smtClean="0"/>
              <a:t> </a:t>
            </a:r>
            <a:r>
              <a:rPr lang="da-DK" sz="1600" dirty="0" err="1" smtClean="0"/>
              <a:t>are</a:t>
            </a:r>
            <a:r>
              <a:rPr lang="da-DK" sz="1600" dirty="0" smtClean="0"/>
              <a:t> not. </a:t>
            </a:r>
            <a:endParaRPr lang="da-DK" sz="1600" dirty="0"/>
          </a:p>
        </p:txBody>
      </p:sp>
      <p:sp>
        <p:nvSpPr>
          <p:cNvPr id="2" name="Oval 1"/>
          <p:cNvSpPr/>
          <p:nvPr/>
        </p:nvSpPr>
        <p:spPr>
          <a:xfrm>
            <a:off x="5516617" y="5652554"/>
            <a:ext cx="548640" cy="38317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6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7222" cy="6840000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9210676" y="820015"/>
            <a:ext cx="2532044" cy="1027835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And </a:t>
            </a:r>
            <a:r>
              <a:rPr lang="da-DK" sz="1600" dirty="0" err="1" smtClean="0"/>
              <a:t>this</a:t>
            </a:r>
            <a:r>
              <a:rPr lang="da-DK" sz="1600" dirty="0" smtClean="0"/>
              <a:t> is </a:t>
            </a:r>
            <a:r>
              <a:rPr lang="da-DK" sz="1600" dirty="0" err="1" smtClean="0"/>
              <a:t>how</a:t>
            </a:r>
            <a:r>
              <a:rPr lang="da-DK" sz="1600" dirty="0" smtClean="0"/>
              <a:t> it </a:t>
            </a:r>
            <a:r>
              <a:rPr lang="da-DK" sz="1600" dirty="0" err="1" smtClean="0"/>
              <a:t>looked</a:t>
            </a:r>
            <a:r>
              <a:rPr lang="da-DK" sz="1600" dirty="0" smtClean="0"/>
              <a:t> </a:t>
            </a:r>
            <a:r>
              <a:rPr lang="da-DK" sz="1600" dirty="0" err="1" smtClean="0"/>
              <a:t>imported</a:t>
            </a:r>
            <a:r>
              <a:rPr lang="da-DK" sz="1600" dirty="0"/>
              <a:t> </a:t>
            </a:r>
            <a:r>
              <a:rPr lang="da-DK" sz="1600" dirty="0" smtClean="0"/>
              <a:t>with 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/>
              <a:t>(</a:t>
            </a:r>
            <a:r>
              <a:rPr lang="da-DK" sz="1600" b="1" i="1" dirty="0" smtClean="0"/>
              <a:t>Up Axis = </a:t>
            </a:r>
            <a:r>
              <a:rPr lang="da-DK" sz="1600" b="1" i="1" dirty="0" smtClean="0">
                <a:solidFill>
                  <a:srgbClr val="FF0000"/>
                </a:solidFill>
              </a:rPr>
              <a:t>X</a:t>
            </a:r>
            <a:r>
              <a:rPr lang="da-DK" sz="1600" b="1" i="1" dirty="0" smtClean="0"/>
              <a:t>-Up</a:t>
            </a:r>
            <a:r>
              <a:rPr lang="da-DK" sz="1600" dirty="0" smtClean="0"/>
              <a:t>)…None of </a:t>
            </a:r>
            <a:r>
              <a:rPr lang="da-DK" sz="1600" dirty="0" err="1" smtClean="0"/>
              <a:t>them</a:t>
            </a:r>
            <a:r>
              <a:rPr lang="da-DK" sz="1600" dirty="0" smtClean="0"/>
              <a:t> OK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2649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wi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7765" cy="6840000"/>
          </a:xfrm>
          <a:prstGeom prst="rect">
            <a:avLst/>
          </a:prstGeom>
        </p:spPr>
      </p:pic>
      <p:pic>
        <p:nvPicPr>
          <p:cNvPr id="18" name="y impo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8701" cy="68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71969" cy="6840000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9210676" y="820015"/>
            <a:ext cx="2532044" cy="931512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And…</a:t>
            </a:r>
            <a:r>
              <a:rPr lang="da-DK" sz="1600" dirty="0" err="1" smtClean="0"/>
              <a:t>this</a:t>
            </a:r>
            <a:r>
              <a:rPr lang="da-DK" sz="1600" dirty="0" smtClean="0"/>
              <a:t> is </a:t>
            </a:r>
            <a:r>
              <a:rPr lang="da-DK" sz="1600" dirty="0" err="1" smtClean="0"/>
              <a:t>imported</a:t>
            </a:r>
            <a:r>
              <a:rPr lang="da-DK" sz="1600" dirty="0" smtClean="0"/>
              <a:t> with 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/>
              <a:t>(</a:t>
            </a:r>
            <a:r>
              <a:rPr lang="da-DK" sz="1600" b="1" i="1" dirty="0" smtClean="0"/>
              <a:t>Up Axis = </a:t>
            </a:r>
            <a:r>
              <a:rPr lang="da-DK" sz="1600" b="1" i="1" dirty="0" smtClean="0">
                <a:solidFill>
                  <a:srgbClr val="00B050"/>
                </a:solidFill>
              </a:rPr>
              <a:t>Y</a:t>
            </a:r>
            <a:r>
              <a:rPr lang="da-DK" sz="1600" b="1" i="1" dirty="0" smtClean="0"/>
              <a:t>-Up</a:t>
            </a:r>
            <a:r>
              <a:rPr lang="da-DK" sz="1600" dirty="0" smtClean="0"/>
              <a:t>)…Seems to </a:t>
            </a:r>
            <a:r>
              <a:rPr lang="da-DK" sz="1600" dirty="0" err="1" smtClean="0"/>
              <a:t>be</a:t>
            </a:r>
            <a:r>
              <a:rPr lang="da-DK" sz="1600" dirty="0" smtClean="0"/>
              <a:t> the </a:t>
            </a:r>
            <a:r>
              <a:rPr lang="da-DK" sz="1600" dirty="0" err="1" smtClean="0"/>
              <a:t>best</a:t>
            </a:r>
            <a:r>
              <a:rPr lang="da-DK" sz="1600" dirty="0" smtClean="0"/>
              <a:t> </a:t>
            </a:r>
            <a:r>
              <a:rPr lang="da-DK" sz="1600" dirty="0" err="1" smtClean="0"/>
              <a:t>compromize</a:t>
            </a:r>
            <a:r>
              <a:rPr lang="da-DK" sz="1600" dirty="0" smtClean="0"/>
              <a:t>:</a:t>
            </a:r>
            <a:endParaRPr lang="da-DK" sz="1600" dirty="0"/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9210676" y="4490494"/>
            <a:ext cx="2532044" cy="931511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A </a:t>
            </a:r>
            <a:r>
              <a:rPr lang="da-DK" sz="1600" dirty="0" err="1" smtClean="0"/>
              <a:t>clockwise</a:t>
            </a:r>
            <a:r>
              <a:rPr lang="da-DK" sz="1600" dirty="0" smtClean="0"/>
              <a:t> 90 </a:t>
            </a:r>
            <a:r>
              <a:rPr lang="da-DK" sz="1600" dirty="0" err="1" smtClean="0"/>
              <a:t>degree</a:t>
            </a:r>
            <a:r>
              <a:rPr lang="da-DK" sz="1600" dirty="0" smtClean="0"/>
              <a:t> rotation </a:t>
            </a:r>
            <a:r>
              <a:rPr lang="da-DK" sz="1600" dirty="0" err="1" smtClean="0"/>
              <a:t>along</a:t>
            </a:r>
            <a:r>
              <a:rPr lang="da-DK" sz="1600" dirty="0" smtClean="0"/>
              <a:t> the </a:t>
            </a:r>
            <a:r>
              <a:rPr lang="da-DK" sz="1600" b="1" i="1" dirty="0" smtClean="0">
                <a:solidFill>
                  <a:srgbClr val="0070C0"/>
                </a:solidFill>
              </a:rPr>
              <a:t>Z</a:t>
            </a:r>
            <a:r>
              <a:rPr lang="da-DK" sz="1600" dirty="0" smtClean="0"/>
              <a:t> Axis </a:t>
            </a:r>
            <a:r>
              <a:rPr lang="da-DK" sz="1600" dirty="0" err="1" smtClean="0"/>
              <a:t>will</a:t>
            </a:r>
            <a:r>
              <a:rPr lang="da-DK" sz="1600" dirty="0" smtClean="0"/>
              <a:t> </a:t>
            </a:r>
            <a:r>
              <a:rPr lang="da-DK" sz="1600" dirty="0" err="1" smtClean="0"/>
              <a:t>replicate</a:t>
            </a:r>
            <a:r>
              <a:rPr lang="da-DK" sz="1600" dirty="0" smtClean="0"/>
              <a:t> the </a:t>
            </a:r>
            <a:r>
              <a:rPr lang="da-DK" sz="1600" dirty="0" err="1" smtClean="0"/>
              <a:t>Creo</a:t>
            </a:r>
            <a:r>
              <a:rPr lang="da-DK" sz="1600" dirty="0" smtClean="0"/>
              <a:t> position</a:t>
            </a:r>
            <a:endParaRPr lang="da-DK" sz="1600" dirty="0"/>
          </a:p>
        </p:txBody>
      </p:sp>
      <p:sp>
        <p:nvSpPr>
          <p:cNvPr id="7" name="Freeform 6"/>
          <p:cNvSpPr/>
          <p:nvPr/>
        </p:nvSpPr>
        <p:spPr>
          <a:xfrm>
            <a:off x="7043218" y="4621122"/>
            <a:ext cx="321931" cy="1103482"/>
          </a:xfrm>
          <a:custGeom>
            <a:avLst/>
            <a:gdLst>
              <a:gd name="connsiteX0" fmla="*/ 366712 w 366712"/>
              <a:gd name="connsiteY0" fmla="*/ 655614 h 677774"/>
              <a:gd name="connsiteX1" fmla="*/ 326231 w 366712"/>
              <a:gd name="connsiteY1" fmla="*/ 600846 h 677774"/>
              <a:gd name="connsiteX2" fmla="*/ 297656 w 366712"/>
              <a:gd name="connsiteY2" fmla="*/ 24583 h 677774"/>
              <a:gd name="connsiteX3" fmla="*/ 0 w 366712"/>
              <a:gd name="connsiteY3" fmla="*/ 160314 h 677774"/>
              <a:gd name="connsiteX0" fmla="*/ 326231 w 328168"/>
              <a:gd name="connsiteY0" fmla="*/ 600846 h 600846"/>
              <a:gd name="connsiteX1" fmla="*/ 297656 w 328168"/>
              <a:gd name="connsiteY1" fmla="*/ 24583 h 600846"/>
              <a:gd name="connsiteX2" fmla="*/ 0 w 328168"/>
              <a:gd name="connsiteY2" fmla="*/ 160314 h 600846"/>
              <a:gd name="connsiteX0" fmla="*/ 592931 w 592931"/>
              <a:gd name="connsiteY0" fmla="*/ 830138 h 830138"/>
              <a:gd name="connsiteX1" fmla="*/ 297656 w 592931"/>
              <a:gd name="connsiteY1" fmla="*/ 39563 h 830138"/>
              <a:gd name="connsiteX2" fmla="*/ 0 w 592931"/>
              <a:gd name="connsiteY2" fmla="*/ 175294 h 830138"/>
              <a:gd name="connsiteX0" fmla="*/ 592931 w 592931"/>
              <a:gd name="connsiteY0" fmla="*/ 830138 h 830138"/>
              <a:gd name="connsiteX1" fmla="*/ 297656 w 592931"/>
              <a:gd name="connsiteY1" fmla="*/ 39563 h 830138"/>
              <a:gd name="connsiteX2" fmla="*/ 0 w 592931"/>
              <a:gd name="connsiteY2" fmla="*/ 175294 h 830138"/>
              <a:gd name="connsiteX0" fmla="*/ 296692 w 296692"/>
              <a:gd name="connsiteY0" fmla="*/ 1024653 h 1024653"/>
              <a:gd name="connsiteX1" fmla="*/ 1417 w 296692"/>
              <a:gd name="connsiteY1" fmla="*/ 234078 h 1024653"/>
              <a:gd name="connsiteX2" fmla="*/ 151436 w 296692"/>
              <a:gd name="connsiteY2" fmla="*/ 36434 h 1024653"/>
              <a:gd name="connsiteX0" fmla="*/ 295275 w 295275"/>
              <a:gd name="connsiteY0" fmla="*/ 790575 h 790575"/>
              <a:gd name="connsiteX1" fmla="*/ 0 w 295275"/>
              <a:gd name="connsiteY1" fmla="*/ 0 h 790575"/>
              <a:gd name="connsiteX0" fmla="*/ 206173 w 206173"/>
              <a:gd name="connsiteY0" fmla="*/ 823912 h 823912"/>
              <a:gd name="connsiteX1" fmla="*/ 34723 w 206173"/>
              <a:gd name="connsiteY1" fmla="*/ 0 h 823912"/>
              <a:gd name="connsiteX0" fmla="*/ 323438 w 323438"/>
              <a:gd name="connsiteY0" fmla="*/ 823912 h 823912"/>
              <a:gd name="connsiteX1" fmla="*/ 151988 w 323438"/>
              <a:gd name="connsiteY1" fmla="*/ 0 h 823912"/>
              <a:gd name="connsiteX0" fmla="*/ 278076 w 278076"/>
              <a:gd name="connsiteY0" fmla="*/ 823912 h 823912"/>
              <a:gd name="connsiteX1" fmla="*/ 106626 w 278076"/>
              <a:gd name="connsiteY1" fmla="*/ 0 h 823912"/>
              <a:gd name="connsiteX0" fmla="*/ 155528 w 157909"/>
              <a:gd name="connsiteY0" fmla="*/ 771524 h 771524"/>
              <a:gd name="connsiteX1" fmla="*/ 157909 w 157909"/>
              <a:gd name="connsiteY1" fmla="*/ 0 h 77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909" h="771524">
                <a:moveTo>
                  <a:pt x="155528" y="771524"/>
                </a:moveTo>
                <a:cubicBezTo>
                  <a:pt x="5907" y="637777"/>
                  <a:pt x="-103632" y="155178"/>
                  <a:pt x="157909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7204183" y="4621122"/>
            <a:ext cx="16096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314058" y="4621122"/>
            <a:ext cx="51091" cy="10786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177" cy="6840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923737" y="1692120"/>
            <a:ext cx="2232248" cy="1124232"/>
          </a:xfrm>
          <a:solidFill>
            <a:srgbClr val="F4FAA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>
            <a:noAutofit/>
          </a:bodyPr>
          <a:lstStyle/>
          <a:p>
            <a:pPr algn="l">
              <a:lnSpc>
                <a:spcPts val="1800"/>
              </a:lnSpc>
            </a:pPr>
            <a:r>
              <a:rPr lang="da-DK" sz="1600" dirty="0" err="1"/>
              <a:t>Before</a:t>
            </a:r>
            <a:r>
              <a:rPr lang="da-DK" sz="1600" dirty="0"/>
              <a:t> </a:t>
            </a:r>
            <a:r>
              <a:rPr lang="da-DK" sz="1600" dirty="0" err="1" smtClean="0"/>
              <a:t>importing</a:t>
            </a:r>
            <a:r>
              <a:rPr lang="da-DK" sz="1600" dirty="0" smtClean="0"/>
              <a:t> </a:t>
            </a:r>
            <a:r>
              <a:rPr lang="da-DK" sz="1600" dirty="0" err="1" smtClean="0"/>
              <a:t>mr</a:t>
            </a:r>
            <a:r>
              <a:rPr lang="da-DK" sz="1600" dirty="0" smtClean="0"/>
              <a:t> Lego  </a:t>
            </a:r>
            <a:r>
              <a:rPr lang="da-DK" sz="1600" dirty="0"/>
              <a:t>I </a:t>
            </a:r>
            <a:r>
              <a:rPr lang="da-DK" sz="1600" dirty="0" err="1"/>
              <a:t>will</a:t>
            </a:r>
            <a:r>
              <a:rPr lang="da-DK" sz="1600" dirty="0"/>
              <a:t> do a </a:t>
            </a:r>
            <a:r>
              <a:rPr lang="da-DK" sz="1600" dirty="0" err="1"/>
              <a:t>checkup</a:t>
            </a:r>
            <a:r>
              <a:rPr lang="da-DK" sz="1600" dirty="0"/>
              <a:t> on a </a:t>
            </a:r>
            <a:r>
              <a:rPr lang="da-DK" sz="1600" dirty="0" err="1"/>
              <a:t>few</a:t>
            </a:r>
            <a:r>
              <a:rPr lang="da-DK" sz="1600" dirty="0"/>
              <a:t> </a:t>
            </a:r>
            <a:r>
              <a:rPr lang="da-DK" sz="1600" dirty="0" err="1"/>
              <a:t>settings</a:t>
            </a:r>
            <a:r>
              <a:rPr lang="da-DK" sz="1600" dirty="0"/>
              <a:t> in </a:t>
            </a:r>
            <a:r>
              <a:rPr lang="da-DK" sz="1600" dirty="0" smtClean="0"/>
              <a:t>3ds Max</a:t>
            </a:r>
            <a:r>
              <a:rPr lang="da-DK" sz="1600" dirty="0"/>
              <a:t>…</a:t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5581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1969" cy="6840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923737" y="2991829"/>
            <a:ext cx="2232248" cy="1516643"/>
          </a:xfrm>
          <a:solidFill>
            <a:srgbClr val="F4FAA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>
            <a:noAutofit/>
          </a:bodyPr>
          <a:lstStyle/>
          <a:p>
            <a:pPr algn="l">
              <a:lnSpc>
                <a:spcPts val="1800"/>
              </a:lnSpc>
            </a:pPr>
            <a:r>
              <a:rPr lang="da-DK" sz="1600" dirty="0" smtClean="0"/>
              <a:t>Are </a:t>
            </a:r>
            <a:r>
              <a:rPr lang="da-DK" sz="1600" dirty="0" err="1"/>
              <a:t>we</a:t>
            </a:r>
            <a:r>
              <a:rPr lang="da-DK" sz="1600" dirty="0"/>
              <a:t> </a:t>
            </a:r>
            <a:r>
              <a:rPr lang="da-DK" sz="1600" dirty="0" err="1"/>
              <a:t>working</a:t>
            </a:r>
            <a:r>
              <a:rPr lang="da-DK" sz="1600" dirty="0"/>
              <a:t> in millimeters?</a:t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/>
              <a:t>This is </a:t>
            </a:r>
            <a:r>
              <a:rPr lang="da-DK" sz="1600" dirty="0" err="1"/>
              <a:t>checked</a:t>
            </a:r>
            <a:r>
              <a:rPr lang="da-DK" sz="1600" dirty="0"/>
              <a:t> by </a:t>
            </a:r>
            <a:r>
              <a:rPr lang="da-DK" sz="1600" dirty="0" err="1"/>
              <a:t>entering</a:t>
            </a:r>
            <a:r>
              <a:rPr lang="da-DK" sz="1600" dirty="0"/>
              <a:t> </a:t>
            </a:r>
            <a:r>
              <a:rPr lang="da-DK" sz="1600" dirty="0">
                <a:solidFill>
                  <a:srgbClr val="FF0000"/>
                </a:solidFill>
              </a:rPr>
              <a:t> </a:t>
            </a:r>
            <a:r>
              <a:rPr lang="da-DK" sz="1600" i="1" dirty="0" err="1">
                <a:solidFill>
                  <a:srgbClr val="FF0000"/>
                </a:solidFill>
              </a:rPr>
              <a:t>Customize</a:t>
            </a:r>
            <a:r>
              <a:rPr lang="da-DK" sz="1600" i="1" dirty="0"/>
              <a:t> / </a:t>
            </a:r>
            <a:r>
              <a:rPr lang="da-DK" sz="1600" i="1" dirty="0">
                <a:solidFill>
                  <a:srgbClr val="00B0F0"/>
                </a:solidFill>
              </a:rPr>
              <a:t>Units </a:t>
            </a:r>
            <a:r>
              <a:rPr lang="da-DK" sz="1600" dirty="0">
                <a:solidFill>
                  <a:srgbClr val="00B0F0"/>
                </a:solidFill>
              </a:rPr>
              <a:t>Setup</a:t>
            </a:r>
            <a:r>
              <a:rPr lang="da-DK" sz="1600" dirty="0"/>
              <a:t>…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162869" y="2034180"/>
            <a:ext cx="1635022" cy="807966"/>
          </a:xfrm>
          <a:prstGeom prst="straightConnector1">
            <a:avLst/>
          </a:prstGeom>
          <a:ln w="41275">
            <a:solidFill>
              <a:srgbClr val="00B0F0">
                <a:alpha val="6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135573" y="295209"/>
            <a:ext cx="1761270" cy="866374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4"/>
          <p:cNvSpPr txBox="1">
            <a:spLocks/>
          </p:cNvSpPr>
          <p:nvPr/>
        </p:nvSpPr>
        <p:spPr>
          <a:xfrm>
            <a:off x="7923737" y="1692120"/>
            <a:ext cx="2232248" cy="1124232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smtClean="0"/>
              <a:t>Before importing mr Lego  I will do a checkup on a few settings in 3ds Max…</a:t>
            </a:r>
            <a:br>
              <a:rPr lang="da-DK" sz="1600" smtClean="0"/>
            </a:br>
            <a:r>
              <a:rPr lang="da-DK" sz="1600" smtClean="0"/>
              <a:t/>
            </a:r>
            <a:br>
              <a:rPr lang="da-DK" sz="1600" smtClean="0"/>
            </a:br>
            <a:r>
              <a:rPr lang="da-DK" sz="1600" smtClean="0"/>
              <a:t/>
            </a:r>
            <a:br>
              <a:rPr lang="da-DK" sz="1600" smtClean="0"/>
            </a:br>
            <a:r>
              <a:rPr lang="da-DK" sz="1600" smtClean="0"/>
              <a:t/>
            </a:r>
            <a:br>
              <a:rPr lang="da-DK" sz="1600" smtClean="0"/>
            </a:br>
            <a:r>
              <a:rPr lang="da-DK" sz="1600" smtClean="0"/>
              <a:t/>
            </a:r>
            <a:br>
              <a:rPr lang="da-DK" sz="1600" smtClean="0"/>
            </a:br>
            <a:r>
              <a:rPr lang="da-DK" sz="1600" smtClean="0"/>
              <a:t/>
            </a:r>
            <a:br>
              <a:rPr lang="da-DK" sz="1600" smtClean="0"/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7492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1969" cy="6840000"/>
          </a:xfrm>
          <a:prstGeom prst="rect">
            <a:avLst/>
          </a:prstGeom>
        </p:spPr>
      </p:pic>
      <p:sp>
        <p:nvSpPr>
          <p:cNvPr id="14" name="Titel 4"/>
          <p:cNvSpPr txBox="1">
            <a:spLocks/>
          </p:cNvSpPr>
          <p:nvPr/>
        </p:nvSpPr>
        <p:spPr>
          <a:xfrm>
            <a:off x="3692929" y="3704806"/>
            <a:ext cx="1941196" cy="457198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r>
              <a:rPr lang="da-DK" sz="1600" b="1" i="1" dirty="0"/>
              <a:t>System Unit Setup </a:t>
            </a:r>
            <a:r>
              <a:rPr lang="da-DK" sz="1600" dirty="0" err="1"/>
              <a:t>opens</a:t>
            </a:r>
            <a:r>
              <a:rPr lang="da-DK" sz="1600" dirty="0"/>
              <a:t>…</a:t>
            </a:r>
          </a:p>
        </p:txBody>
      </p:sp>
      <p:sp>
        <p:nvSpPr>
          <p:cNvPr id="16" name="Titel 4"/>
          <p:cNvSpPr txBox="1">
            <a:spLocks/>
          </p:cNvSpPr>
          <p:nvPr/>
        </p:nvSpPr>
        <p:spPr>
          <a:xfrm>
            <a:off x="1565718" y="4613811"/>
            <a:ext cx="2094833" cy="252386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r>
              <a:rPr lang="da-DK" sz="1600" i="1" dirty="0"/>
              <a:t>   Millimeters </a:t>
            </a:r>
            <a:r>
              <a:rPr lang="da-DK" sz="1600" dirty="0" err="1"/>
              <a:t>here</a:t>
            </a:r>
            <a:r>
              <a:rPr lang="da-DK" sz="1600" i="1" dirty="0"/>
              <a:t>,</a:t>
            </a:r>
          </a:p>
          <a:p>
            <a:pPr algn="l">
              <a:lnSpc>
                <a:spcPts val="1600"/>
              </a:lnSpc>
            </a:pPr>
            <a:r>
              <a:rPr lang="da-DK" sz="1600" dirty="0">
                <a:solidFill>
                  <a:srgbClr val="FF0000"/>
                </a:solidFill>
              </a:rPr>
              <a:t>   </a:t>
            </a:r>
            <a:endParaRPr lang="da-DK" sz="1600" dirty="0"/>
          </a:p>
          <a:p>
            <a:pPr algn="l">
              <a:lnSpc>
                <a:spcPts val="1600"/>
              </a:lnSpc>
            </a:pPr>
            <a:endParaRPr lang="da-DK" sz="1600" dirty="0"/>
          </a:p>
        </p:txBody>
      </p:sp>
      <p:sp>
        <p:nvSpPr>
          <p:cNvPr id="19" name="Titel 4"/>
          <p:cNvSpPr txBox="1">
            <a:spLocks/>
          </p:cNvSpPr>
          <p:nvPr/>
        </p:nvSpPr>
        <p:spPr>
          <a:xfrm>
            <a:off x="1581907" y="4866199"/>
            <a:ext cx="2094833" cy="234029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r>
              <a:rPr lang="da-DK" sz="1600" dirty="0">
                <a:solidFill>
                  <a:srgbClr val="FF0000"/>
                </a:solidFill>
              </a:rPr>
              <a:t>No</a:t>
            </a:r>
            <a:r>
              <a:rPr lang="da-DK" sz="1600" dirty="0"/>
              <a:t> </a:t>
            </a:r>
            <a:r>
              <a:rPr lang="da-DK" sz="1600" i="1" dirty="0"/>
              <a:t>checkmark</a:t>
            </a:r>
            <a:r>
              <a:rPr lang="da-DK" sz="1600" dirty="0"/>
              <a:t> </a:t>
            </a:r>
            <a:r>
              <a:rPr lang="da-DK" sz="1600" dirty="0" err="1"/>
              <a:t>here</a:t>
            </a:r>
            <a:r>
              <a:rPr lang="da-DK" sz="1600" dirty="0"/>
              <a:t>…</a:t>
            </a:r>
          </a:p>
          <a:p>
            <a:pPr algn="l">
              <a:lnSpc>
                <a:spcPts val="1600"/>
              </a:lnSpc>
            </a:pPr>
            <a:endParaRPr lang="da-DK" sz="1600" dirty="0"/>
          </a:p>
        </p:txBody>
      </p:sp>
      <p:sp>
        <p:nvSpPr>
          <p:cNvPr id="21" name="Titel 4"/>
          <p:cNvSpPr txBox="1">
            <a:spLocks/>
          </p:cNvSpPr>
          <p:nvPr/>
        </p:nvSpPr>
        <p:spPr>
          <a:xfrm>
            <a:off x="7923738" y="5638573"/>
            <a:ext cx="2216741" cy="499546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i="1" dirty="0"/>
              <a:t/>
            </a:r>
            <a:br>
              <a:rPr lang="da-DK" sz="1600" i="1" dirty="0"/>
            </a:br>
            <a:r>
              <a:rPr lang="da-DK" sz="1600" dirty="0" err="1">
                <a:solidFill>
                  <a:srgbClr val="FF0000"/>
                </a:solidFill>
              </a:rPr>
              <a:t>Enter</a:t>
            </a:r>
            <a:r>
              <a:rPr lang="da-DK" sz="1600" dirty="0">
                <a:solidFill>
                  <a:srgbClr val="FF0000"/>
                </a:solidFill>
              </a:rPr>
              <a:t> </a:t>
            </a:r>
            <a:r>
              <a:rPr lang="da-DK" sz="1600" i="1" dirty="0">
                <a:solidFill>
                  <a:srgbClr val="FF0000"/>
                </a:solidFill>
              </a:rPr>
              <a:t>System Units                 Setup.</a:t>
            </a:r>
            <a:r>
              <a:rPr lang="da-DK" sz="1600" i="1" dirty="0"/>
              <a:t/>
            </a:r>
            <a:br>
              <a:rPr lang="da-DK" sz="1600" i="1" dirty="0"/>
            </a:br>
            <a:endParaRPr lang="da-DK" sz="1600" dirty="0"/>
          </a:p>
        </p:txBody>
      </p:sp>
      <p:sp>
        <p:nvSpPr>
          <p:cNvPr id="25" name="Titel 4"/>
          <p:cNvSpPr txBox="1">
            <a:spLocks/>
          </p:cNvSpPr>
          <p:nvPr/>
        </p:nvSpPr>
        <p:spPr>
          <a:xfrm>
            <a:off x="1581906" y="5145101"/>
            <a:ext cx="2106825" cy="662394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r>
              <a:rPr lang="da-DK" sz="1600" dirty="0"/>
              <a:t>  (</a:t>
            </a:r>
            <a:r>
              <a:rPr lang="da-DK" sz="1600" dirty="0" err="1"/>
              <a:t>Assuming</a:t>
            </a:r>
            <a:r>
              <a:rPr lang="da-DK" sz="1600" dirty="0"/>
              <a:t> </a:t>
            </a:r>
            <a:r>
              <a:rPr lang="da-DK" sz="1600" dirty="0" err="1"/>
              <a:t>that</a:t>
            </a:r>
            <a:r>
              <a:rPr lang="da-DK" sz="1600" dirty="0"/>
              <a:t> Mr.</a:t>
            </a:r>
          </a:p>
          <a:p>
            <a:pPr algn="l">
              <a:lnSpc>
                <a:spcPts val="1600"/>
              </a:lnSpc>
            </a:pPr>
            <a:r>
              <a:rPr lang="da-DK" sz="1600" dirty="0"/>
              <a:t>  LEGO </a:t>
            </a:r>
            <a:r>
              <a:rPr lang="da-DK" sz="1600" dirty="0" err="1"/>
              <a:t>was</a:t>
            </a:r>
            <a:r>
              <a:rPr lang="da-DK" sz="1600" dirty="0"/>
              <a:t> </a:t>
            </a:r>
            <a:r>
              <a:rPr lang="da-DK" sz="1600" dirty="0" err="1"/>
              <a:t>initially</a:t>
            </a:r>
            <a:endParaRPr lang="da-DK" sz="1600" dirty="0"/>
          </a:p>
          <a:p>
            <a:pPr algn="l">
              <a:lnSpc>
                <a:spcPts val="1600"/>
              </a:lnSpc>
            </a:pPr>
            <a:r>
              <a:rPr lang="da-DK" sz="1600" dirty="0"/>
              <a:t>  </a:t>
            </a:r>
            <a:r>
              <a:rPr lang="da-DK" sz="1600" dirty="0" err="1"/>
              <a:t>created</a:t>
            </a:r>
            <a:r>
              <a:rPr lang="da-DK" sz="1600" dirty="0"/>
              <a:t> in mm…)</a:t>
            </a:r>
          </a:p>
          <a:p>
            <a:pPr algn="l">
              <a:lnSpc>
                <a:spcPts val="1600"/>
              </a:lnSpc>
            </a:pPr>
            <a:endParaRPr lang="da-DK" sz="1600" dirty="0"/>
          </a:p>
        </p:txBody>
      </p:sp>
      <p:sp>
        <p:nvSpPr>
          <p:cNvPr id="26" name="Titel 4"/>
          <p:cNvSpPr txBox="1">
            <a:spLocks/>
          </p:cNvSpPr>
          <p:nvPr/>
        </p:nvSpPr>
        <p:spPr>
          <a:xfrm>
            <a:off x="1573924" y="5886554"/>
            <a:ext cx="2111724" cy="636472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r>
              <a:rPr lang="da-DK" sz="1600" dirty="0"/>
              <a:t>Close </a:t>
            </a:r>
            <a:r>
              <a:rPr lang="da-DK" sz="1600" dirty="0" err="1"/>
              <a:t>both</a:t>
            </a:r>
            <a:r>
              <a:rPr lang="da-DK" sz="1600" dirty="0"/>
              <a:t> </a:t>
            </a:r>
            <a:r>
              <a:rPr lang="da-DK" sz="1600" dirty="0" err="1"/>
              <a:t>boxes</a:t>
            </a:r>
            <a:endParaRPr lang="da-DK" sz="1600" dirty="0"/>
          </a:p>
          <a:p>
            <a:pPr algn="l">
              <a:lnSpc>
                <a:spcPts val="1600"/>
              </a:lnSpc>
            </a:pPr>
            <a:r>
              <a:rPr lang="da-DK" sz="1600" dirty="0"/>
              <a:t>with an </a:t>
            </a:r>
            <a:r>
              <a:rPr lang="da-DK" sz="1600" i="1" dirty="0"/>
              <a:t>OK. </a:t>
            </a:r>
            <a:r>
              <a:rPr lang="da-DK" sz="1600" dirty="0"/>
              <a:t>(No </a:t>
            </a:r>
            <a:r>
              <a:rPr lang="da-DK" sz="1600" dirty="0" err="1"/>
              <a:t>scaling</a:t>
            </a:r>
            <a:r>
              <a:rPr lang="da-DK" sz="1600" dirty="0"/>
              <a:t> </a:t>
            </a:r>
            <a:r>
              <a:rPr lang="da-DK" sz="1600" dirty="0" err="1"/>
              <a:t>errors</a:t>
            </a:r>
            <a:r>
              <a:rPr lang="da-DK" sz="1600" dirty="0"/>
              <a:t> </a:t>
            </a:r>
            <a:r>
              <a:rPr lang="da-DK" sz="1600" dirty="0" err="1"/>
              <a:t>today</a:t>
            </a:r>
            <a:r>
              <a:rPr lang="da-DK" sz="1600" dirty="0"/>
              <a:t>…)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6820" y="4667753"/>
            <a:ext cx="2213659" cy="861774"/>
          </a:xfrm>
          <a:prstGeom prst="rect">
            <a:avLst/>
          </a:prstGeom>
          <a:solidFill>
            <a:srgbClr val="F4FAAC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In the </a:t>
            </a:r>
            <a:r>
              <a:rPr lang="en-US" sz="1600" b="1" i="1" dirty="0" smtClean="0">
                <a:solidFill>
                  <a:schemeClr val="dk1"/>
                </a:solidFill>
              </a:rPr>
              <a:t>Units Setup </a:t>
            </a:r>
            <a:r>
              <a:rPr lang="en-US" sz="1600" dirty="0" smtClean="0">
                <a:solidFill>
                  <a:schemeClr val="dk1"/>
                </a:solidFill>
              </a:rPr>
              <a:t>dialogue </a:t>
            </a:r>
            <a:r>
              <a:rPr lang="en-US" sz="1600" dirty="0">
                <a:solidFill>
                  <a:schemeClr val="dk1"/>
                </a:solidFill>
              </a:rPr>
              <a:t>choose</a:t>
            </a:r>
            <a:r>
              <a:rPr lang="en-US" dirty="0"/>
              <a:t>: </a:t>
            </a:r>
          </a:p>
          <a:p>
            <a:r>
              <a:rPr lang="en-US" sz="1600" i="1" dirty="0">
                <a:solidFill>
                  <a:srgbClr val="00B0F0"/>
                </a:solidFill>
              </a:rPr>
              <a:t>Metric/Millimeters</a:t>
            </a:r>
            <a:endParaRPr lang="da-DK" sz="1600" i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17" y="2597661"/>
            <a:ext cx="2063610" cy="280842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114233" y="2991829"/>
            <a:ext cx="765994" cy="2815666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631" y="4263647"/>
            <a:ext cx="1812417" cy="174479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030515" y="3547068"/>
            <a:ext cx="1893222" cy="1859016"/>
          </a:xfrm>
          <a:prstGeom prst="straightConnector1">
            <a:avLst/>
          </a:prstGeom>
          <a:ln w="41275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69479" y="4765252"/>
            <a:ext cx="559850" cy="0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326642" y="4902958"/>
            <a:ext cx="910988" cy="85299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4"/>
          <p:cNvSpPr>
            <a:spLocks noGrp="1"/>
          </p:cNvSpPr>
          <p:nvPr>
            <p:ph type="title"/>
          </p:nvPr>
        </p:nvSpPr>
        <p:spPr>
          <a:xfrm>
            <a:off x="7923737" y="2991829"/>
            <a:ext cx="2232248" cy="1516643"/>
          </a:xfrm>
          <a:solidFill>
            <a:srgbClr val="F4FAA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>
            <a:noAutofit/>
          </a:bodyPr>
          <a:lstStyle/>
          <a:p>
            <a:pPr algn="l">
              <a:lnSpc>
                <a:spcPts val="1800"/>
              </a:lnSpc>
            </a:pPr>
            <a:r>
              <a:rPr lang="da-DK" sz="1600" dirty="0" smtClean="0"/>
              <a:t>Are </a:t>
            </a:r>
            <a:r>
              <a:rPr lang="da-DK" sz="1600" dirty="0" err="1"/>
              <a:t>we</a:t>
            </a:r>
            <a:r>
              <a:rPr lang="da-DK" sz="1600" dirty="0"/>
              <a:t> </a:t>
            </a:r>
            <a:r>
              <a:rPr lang="da-DK" sz="1600" dirty="0" err="1"/>
              <a:t>working</a:t>
            </a:r>
            <a:r>
              <a:rPr lang="da-DK" sz="1600" dirty="0"/>
              <a:t> in millimeters?</a:t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/>
              <a:t>This is </a:t>
            </a:r>
            <a:r>
              <a:rPr lang="da-DK" sz="1600" dirty="0" err="1"/>
              <a:t>checked</a:t>
            </a:r>
            <a:r>
              <a:rPr lang="da-DK" sz="1600" dirty="0"/>
              <a:t> by </a:t>
            </a:r>
            <a:r>
              <a:rPr lang="da-DK" sz="1600" dirty="0" err="1"/>
              <a:t>entering</a:t>
            </a:r>
            <a:r>
              <a:rPr lang="da-DK" sz="1600" dirty="0"/>
              <a:t> </a:t>
            </a:r>
            <a:r>
              <a:rPr lang="da-DK" sz="1600" dirty="0">
                <a:solidFill>
                  <a:srgbClr val="FF0000"/>
                </a:solidFill>
              </a:rPr>
              <a:t> </a:t>
            </a:r>
            <a:r>
              <a:rPr lang="da-DK" sz="1600" i="1" dirty="0" err="1">
                <a:solidFill>
                  <a:srgbClr val="FF0000"/>
                </a:solidFill>
              </a:rPr>
              <a:t>Customize</a:t>
            </a:r>
            <a:r>
              <a:rPr lang="da-DK" sz="1600" i="1" dirty="0"/>
              <a:t> / </a:t>
            </a:r>
            <a:r>
              <a:rPr lang="da-DK" sz="1600" i="1" dirty="0">
                <a:solidFill>
                  <a:srgbClr val="00B0F0"/>
                </a:solidFill>
              </a:rPr>
              <a:t>Units </a:t>
            </a:r>
            <a:r>
              <a:rPr lang="da-DK" sz="1600" dirty="0">
                <a:solidFill>
                  <a:srgbClr val="00B0F0"/>
                </a:solidFill>
              </a:rPr>
              <a:t>Setup</a:t>
            </a:r>
            <a:r>
              <a:rPr lang="da-DK" sz="1600" dirty="0"/>
              <a:t>…</a:t>
            </a:r>
          </a:p>
        </p:txBody>
      </p:sp>
      <p:sp>
        <p:nvSpPr>
          <p:cNvPr id="27" name="Titel 4"/>
          <p:cNvSpPr txBox="1">
            <a:spLocks/>
          </p:cNvSpPr>
          <p:nvPr/>
        </p:nvSpPr>
        <p:spPr>
          <a:xfrm>
            <a:off x="7923737" y="1692120"/>
            <a:ext cx="2232248" cy="1124232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smtClean="0"/>
              <a:t>Before importing mr Lego  I will do a checkup on a few settings in 3ds Max…</a:t>
            </a:r>
            <a:br>
              <a:rPr lang="da-DK" sz="1600" smtClean="0"/>
            </a:br>
            <a:r>
              <a:rPr lang="da-DK" sz="1600" smtClean="0"/>
              <a:t/>
            </a:r>
            <a:br>
              <a:rPr lang="da-DK" sz="1600" smtClean="0"/>
            </a:br>
            <a:r>
              <a:rPr lang="da-DK" sz="1600" smtClean="0"/>
              <a:t/>
            </a:r>
            <a:br>
              <a:rPr lang="da-DK" sz="1600" smtClean="0"/>
            </a:br>
            <a:r>
              <a:rPr lang="da-DK" sz="1600" smtClean="0"/>
              <a:t/>
            </a:r>
            <a:br>
              <a:rPr lang="da-DK" sz="1600" smtClean="0"/>
            </a:br>
            <a:r>
              <a:rPr lang="da-DK" sz="1600" smtClean="0"/>
              <a:t/>
            </a:r>
            <a:br>
              <a:rPr lang="da-DK" sz="1600" smtClean="0"/>
            </a:br>
            <a:r>
              <a:rPr lang="da-DK" sz="1600" smtClean="0"/>
              <a:t/>
            </a:r>
            <a:br>
              <a:rPr lang="da-DK" sz="1600" smtClean="0"/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5683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1" grpId="0" animBg="1"/>
      <p:bldP spid="25" grpId="0" animBg="1"/>
      <p:bldP spid="26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" y="9525"/>
            <a:ext cx="12168000" cy="6840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092535" y="2144114"/>
            <a:ext cx="2232248" cy="671393"/>
          </a:xfrm>
          <a:solidFill>
            <a:srgbClr val="F4FAA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>
            <a:noAutofit/>
          </a:bodyPr>
          <a:lstStyle/>
          <a:p>
            <a:pPr algn="l">
              <a:lnSpc>
                <a:spcPts val="1800"/>
              </a:lnSpc>
            </a:pPr>
            <a:r>
              <a:rPr lang="da-DK" sz="1600" dirty="0" smtClean="0"/>
              <a:t>How </a:t>
            </a:r>
            <a:r>
              <a:rPr lang="da-DK" sz="1600" dirty="0" err="1" smtClean="0"/>
              <a:t>will</a:t>
            </a:r>
            <a:r>
              <a:rPr lang="da-DK" sz="1600" dirty="0" smtClean="0"/>
              <a:t> </a:t>
            </a:r>
            <a:r>
              <a:rPr lang="da-DK" sz="1600" i="1" dirty="0" err="1" smtClean="0"/>
              <a:t>Mr</a:t>
            </a:r>
            <a:r>
              <a:rPr lang="da-DK" sz="1600" i="1" dirty="0" smtClean="0"/>
              <a:t> Lego </a:t>
            </a:r>
            <a:r>
              <a:rPr lang="da-DK" sz="1600" dirty="0" err="1" smtClean="0"/>
              <a:t>enter</a:t>
            </a:r>
            <a:r>
              <a:rPr lang="da-DK" sz="1600" dirty="0" smtClean="0"/>
              <a:t> </a:t>
            </a:r>
            <a:r>
              <a:rPr lang="da-DK" sz="1600" dirty="0" err="1" smtClean="0"/>
              <a:t>this</a:t>
            </a:r>
            <a:r>
              <a:rPr lang="da-DK" sz="1600" dirty="0" smtClean="0"/>
              <a:t> program..?</a:t>
            </a: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endParaRPr lang="da-DK" sz="1600" dirty="0"/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3092535" y="3003886"/>
            <a:ext cx="2232248" cy="1036891"/>
          </a:xfrm>
          <a:prstGeom prst="rect">
            <a:avLst/>
          </a:prstGeom>
          <a:solidFill>
            <a:srgbClr val="F4FAAC"/>
          </a:solidFill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da-DK" sz="1600" dirty="0" smtClean="0"/>
              <a:t>Select: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>
                <a:solidFill>
                  <a:srgbClr val="00B0F0"/>
                </a:solidFill>
              </a:rPr>
              <a:t>File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>
                <a:solidFill>
                  <a:srgbClr val="FF0000"/>
                </a:solidFill>
              </a:rPr>
              <a:t>Import</a:t>
            </a:r>
          </a:p>
          <a:p>
            <a:pPr algn="l">
              <a:lnSpc>
                <a:spcPts val="1800"/>
              </a:lnSpc>
            </a:pPr>
            <a:r>
              <a:rPr lang="da-DK" sz="1600" dirty="0" smtClean="0">
                <a:solidFill>
                  <a:srgbClr val="00B050"/>
                </a:solidFill>
              </a:rPr>
              <a:t>Import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6185" y="115556"/>
            <a:ext cx="2915304" cy="3230759"/>
          </a:xfrm>
          <a:prstGeom prst="straightConnector1">
            <a:avLst/>
          </a:prstGeom>
          <a:ln w="41275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3336" y="1955735"/>
            <a:ext cx="2468153" cy="1662954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19072" y="2078182"/>
            <a:ext cx="1345306" cy="1778923"/>
          </a:xfrm>
          <a:prstGeom prst="straightConnector1">
            <a:avLst/>
          </a:prstGeom>
          <a:ln w="412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9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28474</TotalTime>
  <Words>811</Words>
  <Application>Microsoft Office PowerPoint</Application>
  <PresentationFormat>Widescreen</PresentationFormat>
  <Paragraphs>85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Kontortema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 importing mr Lego  I will do a checkup on a few settings in 3ds Max…      </vt:lpstr>
      <vt:lpstr>Are we working in millimeters?  This is checked by entering  Customize / Units Setup…</vt:lpstr>
      <vt:lpstr>Are we working in millimeters?  This is checked by entering  Customize / Units Setup…</vt:lpstr>
      <vt:lpstr>How will Mr Lego enter this program..?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Tomas Benzon</dc:creator>
  <cp:lastModifiedBy>Tomas Benzon</cp:lastModifiedBy>
  <cp:revision>319</cp:revision>
  <dcterms:created xsi:type="dcterms:W3CDTF">2013-03-08T13:17:02Z</dcterms:created>
  <dcterms:modified xsi:type="dcterms:W3CDTF">2018-11-22T13:57:39Z</dcterms:modified>
</cp:coreProperties>
</file>