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60" r:id="rId2"/>
    <p:sldId id="316" r:id="rId3"/>
    <p:sldId id="317" r:id="rId4"/>
    <p:sldId id="319" r:id="rId5"/>
    <p:sldId id="262" r:id="rId6"/>
    <p:sldId id="318" r:id="rId7"/>
    <p:sldId id="320" r:id="rId8"/>
    <p:sldId id="321" r:id="rId9"/>
    <p:sldId id="264" r:id="rId10"/>
    <p:sldId id="265" r:id="rId11"/>
    <p:sldId id="266" r:id="rId12"/>
    <p:sldId id="322" r:id="rId13"/>
    <p:sldId id="267" r:id="rId14"/>
    <p:sldId id="268" r:id="rId15"/>
    <p:sldId id="269" r:id="rId16"/>
    <p:sldId id="270" r:id="rId17"/>
    <p:sldId id="271" r:id="rId18"/>
    <p:sldId id="323" r:id="rId19"/>
    <p:sldId id="324" r:id="rId20"/>
    <p:sldId id="272" r:id="rId21"/>
    <p:sldId id="273" r:id="rId22"/>
    <p:sldId id="325" r:id="rId23"/>
    <p:sldId id="326" r:id="rId24"/>
    <p:sldId id="327" r:id="rId25"/>
    <p:sldId id="328" r:id="rId26"/>
    <p:sldId id="329" r:id="rId27"/>
    <p:sldId id="330" r:id="rId28"/>
    <p:sldId id="331" r:id="rId29"/>
    <p:sldId id="332" r:id="rId30"/>
    <p:sldId id="333" r:id="rId31"/>
    <p:sldId id="274" r:id="rId32"/>
    <p:sldId id="275" r:id="rId33"/>
    <p:sldId id="334" r:id="rId34"/>
    <p:sldId id="276" r:id="rId35"/>
    <p:sldId id="277" r:id="rId36"/>
    <p:sldId id="335" r:id="rId37"/>
    <p:sldId id="278" r:id="rId38"/>
    <p:sldId id="279" r:id="rId39"/>
    <p:sldId id="280" r:id="rId40"/>
    <p:sldId id="281" r:id="rId41"/>
    <p:sldId id="282" r:id="rId42"/>
    <p:sldId id="336" r:id="rId43"/>
    <p:sldId id="302" r:id="rId44"/>
    <p:sldId id="303" r:id="rId45"/>
    <p:sldId id="304" r:id="rId46"/>
    <p:sldId id="305" r:id="rId47"/>
    <p:sldId id="306" r:id="rId48"/>
    <p:sldId id="307" r:id="rId49"/>
    <p:sldId id="308" r:id="rId50"/>
    <p:sldId id="338" r:id="rId51"/>
    <p:sldId id="309" r:id="rId52"/>
    <p:sldId id="340" r:id="rId53"/>
    <p:sldId id="310" r:id="rId54"/>
    <p:sldId id="341" r:id="rId55"/>
    <p:sldId id="342" r:id="rId56"/>
    <p:sldId id="343" r:id="rId57"/>
    <p:sldId id="344" r:id="rId58"/>
    <p:sldId id="311" r:id="rId59"/>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9" autoAdjust="0"/>
    <p:restoredTop sz="94660"/>
  </p:normalViewPr>
  <p:slideViewPr>
    <p:cSldViewPr>
      <p:cViewPr varScale="1">
        <p:scale>
          <a:sx n="92" d="100"/>
          <a:sy n="92" d="100"/>
        </p:scale>
        <p:origin x="66" y="84"/>
      </p:cViewPr>
      <p:guideLst>
        <p:guide orient="horz" pos="2160"/>
        <p:guide pos="3840"/>
      </p:guideLst>
    </p:cSldViewPr>
  </p:slideViewPr>
  <p:notesTextViewPr>
    <p:cViewPr>
      <p:scale>
        <a:sx n="1" d="1"/>
        <a:sy n="1" d="1"/>
      </p:scale>
      <p:origin x="0" y="0"/>
    </p:cViewPr>
  </p:notesTextViewPr>
  <p:sorterViewPr>
    <p:cViewPr>
      <p:scale>
        <a:sx n="60" d="100"/>
        <a:sy n="60" d="100"/>
      </p:scale>
      <p:origin x="0" y="91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8756A7-50E0-43A6-9925-F61727DAA1A7}" type="datetimeFigureOut">
              <a:rPr lang="da-DK" smtClean="0"/>
              <a:t>13-12-2018</a:t>
            </a:fld>
            <a:endParaRPr lang="da-DK"/>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06CF35-BB9B-4F79-B577-277BE19EA03E}" type="slidenum">
              <a:rPr lang="da-DK" smtClean="0"/>
              <a:t>‹#›</a:t>
            </a:fld>
            <a:endParaRPr lang="da-DK"/>
          </a:p>
        </p:txBody>
      </p:sp>
    </p:spTree>
    <p:extLst>
      <p:ext uri="{BB962C8B-B14F-4D97-AF65-F5344CB8AC3E}">
        <p14:creationId xmlns:p14="http://schemas.microsoft.com/office/powerpoint/2010/main" val="2797956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a-DK" smtClean="0"/>
              <a:t>Klik for at redigere i master</a:t>
            </a:r>
            <a:endParaRPr lang="da-DK"/>
          </a:p>
        </p:txBody>
      </p:sp>
      <p:sp>
        <p:nvSpPr>
          <p:cNvPr id="3" name="U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i master</a:t>
            </a:r>
            <a:endParaRPr lang="da-DK"/>
          </a:p>
        </p:txBody>
      </p:sp>
      <p:sp>
        <p:nvSpPr>
          <p:cNvPr id="4" name="Pladsholder til dato 3"/>
          <p:cNvSpPr>
            <a:spLocks noGrp="1"/>
          </p:cNvSpPr>
          <p:nvPr>
            <p:ph type="dt" sz="half" idx="10"/>
          </p:nvPr>
        </p:nvSpPr>
        <p:spPr/>
        <p:txBody>
          <a:bodyPr/>
          <a:lstStyle/>
          <a:p>
            <a:fld id="{B87B1163-60D8-40EA-941A-DB7EF2DA69D4}" type="datetimeFigureOut">
              <a:rPr lang="da-DK" smtClean="0"/>
              <a:t>13-12-2018</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CFA8E63C-D098-49C7-8246-33990FB4E13D}" type="slidenum">
              <a:rPr lang="da-DK" smtClean="0"/>
              <a:t>‹#›</a:t>
            </a:fld>
            <a:endParaRPr lang="da-DK"/>
          </a:p>
        </p:txBody>
      </p:sp>
    </p:spTree>
    <p:extLst>
      <p:ext uri="{BB962C8B-B14F-4D97-AF65-F5344CB8AC3E}">
        <p14:creationId xmlns:p14="http://schemas.microsoft.com/office/powerpoint/2010/main" val="2603385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B87B1163-60D8-40EA-941A-DB7EF2DA69D4}" type="datetimeFigureOut">
              <a:rPr lang="da-DK" smtClean="0"/>
              <a:t>13-12-2018</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CFA8E63C-D098-49C7-8246-33990FB4E13D}" type="slidenum">
              <a:rPr lang="da-DK" smtClean="0"/>
              <a:t>‹#›</a:t>
            </a:fld>
            <a:endParaRPr lang="da-DK"/>
          </a:p>
        </p:txBody>
      </p:sp>
    </p:spTree>
    <p:extLst>
      <p:ext uri="{BB962C8B-B14F-4D97-AF65-F5344CB8AC3E}">
        <p14:creationId xmlns:p14="http://schemas.microsoft.com/office/powerpoint/2010/main" val="2665670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839200" y="274639"/>
            <a:ext cx="2743200" cy="5851525"/>
          </a:xfrm>
        </p:spPr>
        <p:txBody>
          <a:bodyPr vert="eaVert"/>
          <a:lstStyle/>
          <a:p>
            <a:r>
              <a:rPr lang="da-DK" smtClean="0"/>
              <a:t>Klik for at redigere i master</a:t>
            </a:r>
            <a:endParaRPr lang="da-DK"/>
          </a:p>
        </p:txBody>
      </p:sp>
      <p:sp>
        <p:nvSpPr>
          <p:cNvPr id="3" name="Pladsholder til lodret titel 2"/>
          <p:cNvSpPr>
            <a:spLocks noGrp="1"/>
          </p:cNvSpPr>
          <p:nvPr>
            <p:ph type="body" orient="vert" idx="1"/>
          </p:nvPr>
        </p:nvSpPr>
        <p:spPr>
          <a:xfrm>
            <a:off x="609600" y="274639"/>
            <a:ext cx="8026400" cy="5851525"/>
          </a:xfrm>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B87B1163-60D8-40EA-941A-DB7EF2DA69D4}" type="datetimeFigureOut">
              <a:rPr lang="da-DK" smtClean="0"/>
              <a:t>13-12-2018</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CFA8E63C-D098-49C7-8246-33990FB4E13D}" type="slidenum">
              <a:rPr lang="da-DK" smtClean="0"/>
              <a:t>‹#›</a:t>
            </a:fld>
            <a:endParaRPr lang="da-DK"/>
          </a:p>
        </p:txBody>
      </p:sp>
    </p:spTree>
    <p:extLst>
      <p:ext uri="{BB962C8B-B14F-4D97-AF65-F5344CB8AC3E}">
        <p14:creationId xmlns:p14="http://schemas.microsoft.com/office/powerpoint/2010/main" val="2638738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B87B1163-60D8-40EA-941A-DB7EF2DA69D4}" type="datetimeFigureOut">
              <a:rPr lang="da-DK" smtClean="0"/>
              <a:t>13-12-2018</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CFA8E63C-D098-49C7-8246-33990FB4E13D}" type="slidenum">
              <a:rPr lang="da-DK" smtClean="0"/>
              <a:t>‹#›</a:t>
            </a:fld>
            <a:endParaRPr lang="da-DK"/>
          </a:p>
        </p:txBody>
      </p:sp>
    </p:spTree>
    <p:extLst>
      <p:ext uri="{BB962C8B-B14F-4D97-AF65-F5344CB8AC3E}">
        <p14:creationId xmlns:p14="http://schemas.microsoft.com/office/powerpoint/2010/main" val="3282520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a-DK" smtClean="0"/>
              <a:t>Klik for at redigere i master</a:t>
            </a:r>
            <a:endParaRPr lang="da-DK"/>
          </a:p>
        </p:txBody>
      </p:sp>
      <p:sp>
        <p:nvSpPr>
          <p:cNvPr id="3" name="Pladsholder til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Pladsholder til dato 3"/>
          <p:cNvSpPr>
            <a:spLocks noGrp="1"/>
          </p:cNvSpPr>
          <p:nvPr>
            <p:ph type="dt" sz="half" idx="10"/>
          </p:nvPr>
        </p:nvSpPr>
        <p:spPr/>
        <p:txBody>
          <a:bodyPr/>
          <a:lstStyle/>
          <a:p>
            <a:fld id="{B87B1163-60D8-40EA-941A-DB7EF2DA69D4}" type="datetimeFigureOut">
              <a:rPr lang="da-DK" smtClean="0"/>
              <a:t>13-12-2018</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CFA8E63C-D098-49C7-8246-33990FB4E13D}" type="slidenum">
              <a:rPr lang="da-DK" smtClean="0"/>
              <a:t>‹#›</a:t>
            </a:fld>
            <a:endParaRPr lang="da-DK"/>
          </a:p>
        </p:txBody>
      </p:sp>
    </p:spTree>
    <p:extLst>
      <p:ext uri="{BB962C8B-B14F-4D97-AF65-F5344CB8AC3E}">
        <p14:creationId xmlns:p14="http://schemas.microsoft.com/office/powerpoint/2010/main" val="121781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B87B1163-60D8-40EA-941A-DB7EF2DA69D4}" type="datetimeFigureOut">
              <a:rPr lang="da-DK" smtClean="0"/>
              <a:t>13-12-2018</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CFA8E63C-D098-49C7-8246-33990FB4E13D}" type="slidenum">
              <a:rPr lang="da-DK" smtClean="0"/>
              <a:t>‹#›</a:t>
            </a:fld>
            <a:endParaRPr lang="da-DK"/>
          </a:p>
        </p:txBody>
      </p:sp>
    </p:spTree>
    <p:extLst>
      <p:ext uri="{BB962C8B-B14F-4D97-AF65-F5344CB8AC3E}">
        <p14:creationId xmlns:p14="http://schemas.microsoft.com/office/powerpoint/2010/main" val="1899220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a:t>
            </a:r>
            <a:endParaRPr lang="da-DK"/>
          </a:p>
        </p:txBody>
      </p:sp>
      <p:sp>
        <p:nvSpPr>
          <p:cNvPr id="3" name="Pladsholder til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4" name="Pladsholder til ind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6" name="Pladsholder til ind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B87B1163-60D8-40EA-941A-DB7EF2DA69D4}" type="datetimeFigureOut">
              <a:rPr lang="da-DK" smtClean="0"/>
              <a:t>13-12-2018</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diasnummer 8"/>
          <p:cNvSpPr>
            <a:spLocks noGrp="1"/>
          </p:cNvSpPr>
          <p:nvPr>
            <p:ph type="sldNum" sz="quarter" idx="12"/>
          </p:nvPr>
        </p:nvSpPr>
        <p:spPr/>
        <p:txBody>
          <a:bodyPr/>
          <a:lstStyle/>
          <a:p>
            <a:fld id="{CFA8E63C-D098-49C7-8246-33990FB4E13D}" type="slidenum">
              <a:rPr lang="da-DK" smtClean="0"/>
              <a:t>‹#›</a:t>
            </a:fld>
            <a:endParaRPr lang="da-DK"/>
          </a:p>
        </p:txBody>
      </p:sp>
    </p:spTree>
    <p:extLst>
      <p:ext uri="{BB962C8B-B14F-4D97-AF65-F5344CB8AC3E}">
        <p14:creationId xmlns:p14="http://schemas.microsoft.com/office/powerpoint/2010/main" val="744835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dato 2"/>
          <p:cNvSpPr>
            <a:spLocks noGrp="1"/>
          </p:cNvSpPr>
          <p:nvPr>
            <p:ph type="dt" sz="half" idx="10"/>
          </p:nvPr>
        </p:nvSpPr>
        <p:spPr/>
        <p:txBody>
          <a:bodyPr/>
          <a:lstStyle/>
          <a:p>
            <a:fld id="{B87B1163-60D8-40EA-941A-DB7EF2DA69D4}" type="datetimeFigureOut">
              <a:rPr lang="da-DK" smtClean="0"/>
              <a:t>13-12-2018</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diasnummer 4"/>
          <p:cNvSpPr>
            <a:spLocks noGrp="1"/>
          </p:cNvSpPr>
          <p:nvPr>
            <p:ph type="sldNum" sz="quarter" idx="12"/>
          </p:nvPr>
        </p:nvSpPr>
        <p:spPr/>
        <p:txBody>
          <a:bodyPr/>
          <a:lstStyle/>
          <a:p>
            <a:fld id="{CFA8E63C-D098-49C7-8246-33990FB4E13D}" type="slidenum">
              <a:rPr lang="da-DK" smtClean="0"/>
              <a:t>‹#›</a:t>
            </a:fld>
            <a:endParaRPr lang="da-DK"/>
          </a:p>
        </p:txBody>
      </p:sp>
    </p:spTree>
    <p:extLst>
      <p:ext uri="{BB962C8B-B14F-4D97-AF65-F5344CB8AC3E}">
        <p14:creationId xmlns:p14="http://schemas.microsoft.com/office/powerpoint/2010/main" val="144630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B87B1163-60D8-40EA-941A-DB7EF2DA69D4}" type="datetimeFigureOut">
              <a:rPr lang="da-DK" smtClean="0"/>
              <a:t>13-12-2018</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diasnummer 3"/>
          <p:cNvSpPr>
            <a:spLocks noGrp="1"/>
          </p:cNvSpPr>
          <p:nvPr>
            <p:ph type="sldNum" sz="quarter" idx="12"/>
          </p:nvPr>
        </p:nvSpPr>
        <p:spPr/>
        <p:txBody>
          <a:bodyPr/>
          <a:lstStyle/>
          <a:p>
            <a:fld id="{CFA8E63C-D098-49C7-8246-33990FB4E13D}" type="slidenum">
              <a:rPr lang="da-DK" smtClean="0"/>
              <a:t>‹#›</a:t>
            </a:fld>
            <a:endParaRPr lang="da-DK"/>
          </a:p>
        </p:txBody>
      </p:sp>
    </p:spTree>
    <p:extLst>
      <p:ext uri="{BB962C8B-B14F-4D97-AF65-F5344CB8AC3E}">
        <p14:creationId xmlns:p14="http://schemas.microsoft.com/office/powerpoint/2010/main" val="118530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a-DK" smtClean="0"/>
              <a:t>Klik for at redigere i master</a:t>
            </a:r>
            <a:endParaRPr lang="da-DK"/>
          </a:p>
        </p:txBody>
      </p:sp>
      <p:sp>
        <p:nvSpPr>
          <p:cNvPr id="3" name="Pladsholder til ind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B87B1163-60D8-40EA-941A-DB7EF2DA69D4}" type="datetimeFigureOut">
              <a:rPr lang="da-DK" smtClean="0"/>
              <a:t>13-12-2018</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CFA8E63C-D098-49C7-8246-33990FB4E13D}" type="slidenum">
              <a:rPr lang="da-DK" smtClean="0"/>
              <a:t>‹#›</a:t>
            </a:fld>
            <a:endParaRPr lang="da-DK"/>
          </a:p>
        </p:txBody>
      </p:sp>
    </p:spTree>
    <p:extLst>
      <p:ext uri="{BB962C8B-B14F-4D97-AF65-F5344CB8AC3E}">
        <p14:creationId xmlns:p14="http://schemas.microsoft.com/office/powerpoint/2010/main" val="1691327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a-DK" smtClean="0"/>
              <a:t>Klik for at redigere i master</a:t>
            </a:r>
            <a:endParaRPr lang="da-DK"/>
          </a:p>
        </p:txBody>
      </p:sp>
      <p:sp>
        <p:nvSpPr>
          <p:cNvPr id="3" name="Pladsholder til bille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B87B1163-60D8-40EA-941A-DB7EF2DA69D4}" type="datetimeFigureOut">
              <a:rPr lang="da-DK" smtClean="0"/>
              <a:t>13-12-2018</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CFA8E63C-D098-49C7-8246-33990FB4E13D}" type="slidenum">
              <a:rPr lang="da-DK" smtClean="0"/>
              <a:t>‹#›</a:t>
            </a:fld>
            <a:endParaRPr lang="da-DK"/>
          </a:p>
        </p:txBody>
      </p:sp>
    </p:spTree>
    <p:extLst>
      <p:ext uri="{BB962C8B-B14F-4D97-AF65-F5344CB8AC3E}">
        <p14:creationId xmlns:p14="http://schemas.microsoft.com/office/powerpoint/2010/main" val="710873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a-DK" smtClean="0"/>
              <a:t>Klik for at redigere i master</a:t>
            </a:r>
            <a:endParaRPr lang="da-DK"/>
          </a:p>
        </p:txBody>
      </p:sp>
      <p:sp>
        <p:nvSpPr>
          <p:cNvPr id="3" name="Pladsholder til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7B1163-60D8-40EA-941A-DB7EF2DA69D4}" type="datetimeFigureOut">
              <a:rPr lang="da-DK" smtClean="0"/>
              <a:t>13-12-2018</a:t>
            </a:fld>
            <a:endParaRPr lang="da-DK"/>
          </a:p>
        </p:txBody>
      </p:sp>
      <p:sp>
        <p:nvSpPr>
          <p:cNvPr id="5" name="Pladsholder til sidefod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dias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A8E63C-D098-49C7-8246-33990FB4E13D}" type="slidenum">
              <a:rPr lang="da-DK" smtClean="0"/>
              <a:t>‹#›</a:t>
            </a:fld>
            <a:endParaRPr lang="da-DK"/>
          </a:p>
        </p:txBody>
      </p:sp>
    </p:spTree>
    <p:extLst>
      <p:ext uri="{BB962C8B-B14F-4D97-AF65-F5344CB8AC3E}">
        <p14:creationId xmlns:p14="http://schemas.microsoft.com/office/powerpoint/2010/main" val="2017640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jpe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3.png"/><Relationship Id="rId2" Type="http://schemas.openxmlformats.org/officeDocument/2006/relationships/image" Target="../media/image86.jpe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88.jpeg"/></Relationships>
</file>

<file path=ppt/slides/_rels/slide5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5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5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2855640" y="908721"/>
            <a:ext cx="6552728" cy="4585871"/>
          </a:xfrm>
          <a:prstGeom prst="rect">
            <a:avLst/>
          </a:prstGeom>
        </p:spPr>
        <p:txBody>
          <a:bodyPr wrap="square">
            <a:spAutoFit/>
          </a:bodyPr>
          <a:lstStyle/>
          <a:p>
            <a:pPr algn="ctr"/>
            <a:r>
              <a:rPr lang="da-DK" sz="4400" dirty="0" err="1"/>
              <a:t>Managing</a:t>
            </a:r>
            <a:r>
              <a:rPr lang="da-DK" sz="4400" dirty="0"/>
              <a:t> </a:t>
            </a:r>
            <a:r>
              <a:rPr lang="da-DK" sz="4400" dirty="0" err="1"/>
              <a:t>materials</a:t>
            </a:r>
            <a:r>
              <a:rPr lang="da-DK" sz="4400" dirty="0"/>
              <a:t> in </a:t>
            </a:r>
            <a:endParaRPr lang="da-DK" sz="4400" dirty="0" smtClean="0"/>
          </a:p>
          <a:p>
            <a:pPr algn="ctr"/>
            <a:r>
              <a:rPr lang="da-DK" sz="4400" dirty="0" smtClean="0"/>
              <a:t>3ds Max:</a:t>
            </a:r>
            <a:endParaRPr lang="da-DK" sz="4400" dirty="0"/>
          </a:p>
          <a:p>
            <a:pPr algn="ctr"/>
            <a:r>
              <a:rPr lang="da-DK" sz="4400" dirty="0"/>
              <a:t>The LEGO MAN </a:t>
            </a:r>
            <a:r>
              <a:rPr lang="da-DK" sz="4400" dirty="0" err="1"/>
              <a:t>getting</a:t>
            </a:r>
            <a:r>
              <a:rPr lang="da-DK" sz="4400" dirty="0"/>
              <a:t> </a:t>
            </a:r>
            <a:r>
              <a:rPr lang="da-DK" sz="4400" dirty="0" err="1"/>
              <a:t>dressed</a:t>
            </a:r>
            <a:endParaRPr lang="da-DK" sz="4400" dirty="0"/>
          </a:p>
          <a:p>
            <a:pPr algn="ctr"/>
            <a:r>
              <a:rPr lang="da-DK" sz="4400" dirty="0"/>
              <a:t/>
            </a:r>
            <a:br>
              <a:rPr lang="da-DK" sz="4400" dirty="0"/>
            </a:br>
            <a:endParaRPr lang="da-DK" sz="4400" dirty="0"/>
          </a:p>
          <a:p>
            <a:pPr algn="ctr"/>
            <a:r>
              <a:rPr lang="da-DK" sz="2800" dirty="0"/>
              <a:t>Tomas Benzon, DTU/MEK, </a:t>
            </a:r>
            <a:r>
              <a:rPr lang="da-DK" sz="2800" dirty="0" err="1" smtClean="0"/>
              <a:t>October</a:t>
            </a:r>
            <a:r>
              <a:rPr lang="da-DK" sz="2800" dirty="0" smtClean="0"/>
              <a:t> 2018</a:t>
            </a:r>
            <a:endParaRPr lang="da-DK" sz="2800" dirty="0"/>
          </a:p>
        </p:txBody>
      </p:sp>
    </p:spTree>
    <p:extLst>
      <p:ext uri="{BB962C8B-B14F-4D97-AF65-F5344CB8AC3E}">
        <p14:creationId xmlns:p14="http://schemas.microsoft.com/office/powerpoint/2010/main" val="1835136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39158" cy="6840000"/>
          </a:xfrm>
          <a:prstGeom prst="rect">
            <a:avLst/>
          </a:prstGeom>
        </p:spPr>
      </p:pic>
      <p:sp>
        <p:nvSpPr>
          <p:cNvPr id="6" name="Titel 4"/>
          <p:cNvSpPr txBox="1">
            <a:spLocks/>
          </p:cNvSpPr>
          <p:nvPr/>
        </p:nvSpPr>
        <p:spPr>
          <a:xfrm>
            <a:off x="7680176" y="836712"/>
            <a:ext cx="2304256" cy="1440160"/>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800"/>
              </a:lnSpc>
            </a:pPr>
            <a:r>
              <a:rPr lang="da-DK" sz="1600" dirty="0"/>
              <a:t/>
            </a:r>
            <a:br>
              <a:rPr lang="da-DK" sz="1600" dirty="0"/>
            </a:br>
            <a:r>
              <a:rPr lang="da-DK" sz="1600" dirty="0"/>
              <a:t/>
            </a:r>
            <a:br>
              <a:rPr lang="da-DK" sz="1600" dirty="0"/>
            </a:br>
            <a:endParaRPr lang="da-DK" sz="1600" dirty="0"/>
          </a:p>
          <a:p>
            <a:pPr algn="l">
              <a:lnSpc>
                <a:spcPts val="1800"/>
              </a:lnSpc>
            </a:pPr>
            <a:endParaRPr lang="da-DK" sz="1600" dirty="0"/>
          </a:p>
          <a:p>
            <a:pPr algn="l">
              <a:lnSpc>
                <a:spcPts val="1800"/>
              </a:lnSpc>
            </a:pPr>
            <a:endParaRPr lang="da-DK" sz="1600" dirty="0"/>
          </a:p>
          <a:p>
            <a:pPr algn="l">
              <a:lnSpc>
                <a:spcPts val="1800"/>
              </a:lnSpc>
            </a:pPr>
            <a:endParaRPr lang="da-DK" sz="1600" dirty="0"/>
          </a:p>
          <a:p>
            <a:pPr algn="l">
              <a:lnSpc>
                <a:spcPts val="1800"/>
              </a:lnSpc>
            </a:pPr>
            <a:endParaRPr lang="da-DK" sz="1600" dirty="0"/>
          </a:p>
          <a:p>
            <a:pPr algn="l">
              <a:lnSpc>
                <a:spcPts val="1800"/>
              </a:lnSpc>
            </a:pPr>
            <a:endParaRPr lang="da-DK" sz="1600" dirty="0"/>
          </a:p>
          <a:p>
            <a:pPr algn="l">
              <a:lnSpc>
                <a:spcPts val="1800"/>
              </a:lnSpc>
            </a:pPr>
            <a:endParaRPr lang="da-DK" sz="1600" dirty="0"/>
          </a:p>
          <a:p>
            <a:pPr algn="l">
              <a:lnSpc>
                <a:spcPts val="1800"/>
              </a:lnSpc>
            </a:pPr>
            <a:endParaRPr lang="da-DK" sz="1600" dirty="0"/>
          </a:p>
          <a:p>
            <a:pPr algn="l">
              <a:lnSpc>
                <a:spcPts val="1800"/>
              </a:lnSpc>
            </a:pPr>
            <a:r>
              <a:rPr lang="da-DK" sz="1600" dirty="0"/>
              <a:t>And </a:t>
            </a:r>
            <a:r>
              <a:rPr lang="da-DK" sz="1600" dirty="0" err="1"/>
              <a:t>choose</a:t>
            </a:r>
            <a:r>
              <a:rPr lang="da-DK" sz="1600" dirty="0"/>
              <a:t> </a:t>
            </a:r>
            <a:r>
              <a:rPr lang="da-DK" sz="1600" i="1" dirty="0"/>
              <a:t>all</a:t>
            </a:r>
            <a:r>
              <a:rPr lang="da-DK" sz="1600" dirty="0"/>
              <a:t> the polygons of the torso, </a:t>
            </a:r>
            <a:r>
              <a:rPr lang="da-DK" sz="1600" dirty="0" err="1"/>
              <a:t>using</a:t>
            </a:r>
            <a:r>
              <a:rPr lang="da-DK" sz="1600" dirty="0"/>
              <a:t> </a:t>
            </a:r>
            <a:r>
              <a:rPr lang="da-DK" sz="1600" i="1" dirty="0"/>
              <a:t>CTRL + A. </a:t>
            </a:r>
          </a:p>
          <a:p>
            <a:pPr algn="l">
              <a:lnSpc>
                <a:spcPts val="1800"/>
              </a:lnSpc>
            </a:pPr>
            <a:endParaRPr lang="da-DK" sz="1600" i="1" dirty="0"/>
          </a:p>
          <a:p>
            <a:pPr algn="l">
              <a:lnSpc>
                <a:spcPts val="1800"/>
              </a:lnSpc>
            </a:pPr>
            <a:r>
              <a:rPr lang="da-DK" sz="1600" dirty="0">
                <a:solidFill>
                  <a:srgbClr val="0070C0"/>
                </a:solidFill>
              </a:rPr>
              <a:t>Set </a:t>
            </a:r>
            <a:r>
              <a:rPr lang="da-DK" sz="1600" b="1" i="1" dirty="0">
                <a:solidFill>
                  <a:srgbClr val="0070C0"/>
                </a:solidFill>
              </a:rPr>
              <a:t>ID = 1</a:t>
            </a:r>
            <a:r>
              <a:rPr lang="da-DK" sz="1600" dirty="0"/>
              <a:t>…</a:t>
            </a:r>
            <a:endParaRPr lang="da-DK" sz="1600" i="1" dirty="0"/>
          </a:p>
          <a:p>
            <a:pPr algn="l">
              <a:lnSpc>
                <a:spcPts val="1800"/>
              </a:lnSpc>
            </a:pPr>
            <a:endParaRPr lang="da-DK" sz="1600" i="1" dirty="0"/>
          </a:p>
          <a:p>
            <a:pPr algn="l">
              <a:lnSpc>
                <a:spcPts val="1800"/>
              </a:lnSpc>
            </a:pPr>
            <a:r>
              <a:rPr lang="da-DK" sz="1600" i="1" dirty="0"/>
              <a:t/>
            </a:r>
            <a:br>
              <a:rPr lang="da-DK" sz="1600" i="1"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i="1" dirty="0"/>
              <a:t/>
            </a:r>
            <a:br>
              <a:rPr lang="da-DK" sz="1600" i="1" dirty="0"/>
            </a:br>
            <a:endParaRPr lang="da-DK" sz="1600" dirty="0"/>
          </a:p>
        </p:txBody>
      </p:sp>
      <p:cxnSp>
        <p:nvCxnSpPr>
          <p:cNvPr id="8" name="blaa pil"/>
          <p:cNvCxnSpPr/>
          <p:nvPr/>
        </p:nvCxnSpPr>
        <p:spPr>
          <a:xfrm>
            <a:off x="8832304" y="1988840"/>
            <a:ext cx="2232248" cy="187220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6105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39158" cy="6840000"/>
          </a:xfrm>
          <a:prstGeom prst="rect">
            <a:avLst/>
          </a:prstGeom>
        </p:spPr>
      </p:pic>
      <p:pic>
        <p:nvPicPr>
          <p:cNvPr id="2" name="Preference"/>
          <p:cNvPicPr>
            <a:picLocks noChangeAspect="1"/>
          </p:cNvPicPr>
          <p:nvPr/>
        </p:nvPicPr>
        <p:blipFill>
          <a:blip r:embed="rId3"/>
          <a:stretch>
            <a:fillRect/>
          </a:stretch>
        </p:blipFill>
        <p:spPr>
          <a:xfrm>
            <a:off x="0" y="0"/>
            <a:ext cx="12133973" cy="6840000"/>
          </a:xfrm>
          <a:prstGeom prst="rect">
            <a:avLst/>
          </a:prstGeom>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60696" y="-5342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el 4"/>
          <p:cNvSpPr>
            <a:spLocks noGrp="1"/>
          </p:cNvSpPr>
          <p:nvPr>
            <p:ph type="title"/>
          </p:nvPr>
        </p:nvSpPr>
        <p:spPr>
          <a:xfrm>
            <a:off x="12607210" y="2132856"/>
            <a:ext cx="2232248" cy="3168352"/>
          </a:xfrm>
          <a:solidFill>
            <a:srgbClr val="F4FAAC"/>
          </a:solidFill>
          <a:ln>
            <a:noFill/>
          </a:ln>
        </p:spPr>
        <p:style>
          <a:lnRef idx="2">
            <a:schemeClr val="dk1"/>
          </a:lnRef>
          <a:fillRef idx="1">
            <a:schemeClr val="lt1"/>
          </a:fillRef>
          <a:effectRef idx="0">
            <a:schemeClr val="dk1"/>
          </a:effectRef>
          <a:fontRef idx="minor">
            <a:schemeClr val="dk1"/>
          </a:fontRef>
        </p:style>
        <p:txBody>
          <a:bodyPr>
            <a:noAutofit/>
          </a:bodyPr>
          <a:lstStyle/>
          <a:p>
            <a:pPr algn="l">
              <a:lnSpc>
                <a:spcPts val="1600"/>
              </a:lnSpc>
            </a:pPr>
            <a:r>
              <a:rPr lang="da-DK" sz="1600" dirty="0"/>
              <a:t>And </a:t>
            </a:r>
            <a:r>
              <a:rPr lang="da-DK" sz="1600" dirty="0" err="1"/>
              <a:t>now</a:t>
            </a:r>
            <a:r>
              <a:rPr lang="da-DK" sz="1600" dirty="0"/>
              <a:t> the </a:t>
            </a:r>
            <a:r>
              <a:rPr lang="da-DK" sz="1600" i="1" dirty="0"/>
              <a:t>ID 2 </a:t>
            </a:r>
            <a:r>
              <a:rPr lang="da-DK" sz="1600" dirty="0"/>
              <a:t>polygons:</a:t>
            </a:r>
            <a:br>
              <a:rPr lang="da-DK" sz="1600" dirty="0"/>
            </a:br>
            <a:r>
              <a:rPr lang="da-DK" sz="1600" dirty="0"/>
              <a:t/>
            </a:r>
            <a:br>
              <a:rPr lang="da-DK" sz="1600" dirty="0"/>
            </a:br>
            <a:r>
              <a:rPr lang="da-DK" sz="1600" dirty="0"/>
              <a:t>Still in top </a:t>
            </a:r>
            <a:r>
              <a:rPr lang="da-DK" sz="1600" dirty="0" err="1"/>
              <a:t>view</a:t>
            </a:r>
            <a:r>
              <a:rPr lang="da-DK" sz="1600" dirty="0"/>
              <a:t>, </a:t>
            </a:r>
            <a:r>
              <a:rPr lang="da-DK" sz="1600" dirty="0" err="1"/>
              <a:t>click</a:t>
            </a:r>
            <a:r>
              <a:rPr lang="da-DK" sz="1600" dirty="0"/>
              <a:t> in the </a:t>
            </a:r>
            <a:r>
              <a:rPr lang="da-DK" sz="1600" dirty="0" err="1"/>
              <a:t>background</a:t>
            </a:r>
            <a:r>
              <a:rPr lang="da-DK" sz="1600" dirty="0"/>
              <a:t> to </a:t>
            </a:r>
            <a:r>
              <a:rPr lang="da-DK" sz="1600" dirty="0" err="1"/>
              <a:t>deselect</a:t>
            </a:r>
            <a:r>
              <a:rPr lang="da-DK" sz="1600" dirty="0"/>
              <a:t> the polygons…</a:t>
            </a:r>
            <a:br>
              <a:rPr lang="da-DK" sz="1600" dirty="0"/>
            </a:br>
            <a:r>
              <a:rPr lang="da-DK" sz="1600" dirty="0"/>
              <a:t/>
            </a:r>
            <a:br>
              <a:rPr lang="da-DK" sz="1600" dirty="0"/>
            </a:br>
            <a:r>
              <a:rPr lang="da-DK" sz="1600" dirty="0" err="1"/>
              <a:t>Choose</a:t>
            </a:r>
            <a:r>
              <a:rPr lang="da-DK" sz="1600" dirty="0"/>
              <a:t> from right to </a:t>
            </a:r>
            <a:r>
              <a:rPr lang="da-DK" sz="1600" dirty="0" err="1"/>
              <a:t>left</a:t>
            </a:r>
            <a:r>
              <a:rPr lang="da-DK" sz="1600" dirty="0"/>
              <a:t> the polygons on his </a:t>
            </a:r>
            <a:r>
              <a:rPr lang="da-DK" sz="1600" dirty="0" err="1"/>
              <a:t>chest</a:t>
            </a:r>
            <a:r>
              <a:rPr lang="da-DK" sz="1600" dirty="0"/>
              <a:t> and set </a:t>
            </a:r>
            <a:r>
              <a:rPr lang="da-DK" sz="1600" dirty="0" err="1"/>
              <a:t>their</a:t>
            </a:r>
            <a:r>
              <a:rPr lang="da-DK" sz="1600" dirty="0"/>
              <a:t> ID = 2</a:t>
            </a:r>
          </a:p>
        </p:txBody>
      </p:sp>
      <p:sp>
        <p:nvSpPr>
          <p:cNvPr id="7" name="Titel 4"/>
          <p:cNvSpPr txBox="1">
            <a:spLocks/>
          </p:cNvSpPr>
          <p:nvPr/>
        </p:nvSpPr>
        <p:spPr>
          <a:xfrm>
            <a:off x="983432" y="1556792"/>
            <a:ext cx="2232248" cy="936104"/>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dirty="0" err="1" smtClean="0"/>
              <a:t>We</a:t>
            </a:r>
            <a:r>
              <a:rPr lang="da-DK" sz="1600" dirty="0" smtClean="0"/>
              <a:t> </a:t>
            </a:r>
            <a:r>
              <a:rPr lang="da-DK" sz="1600" dirty="0" err="1" smtClean="0"/>
              <a:t>need</a:t>
            </a:r>
            <a:r>
              <a:rPr lang="da-DK" sz="1600" dirty="0" smtClean="0"/>
              <a:t> to check a </a:t>
            </a:r>
            <a:r>
              <a:rPr lang="da-DK" sz="1600" dirty="0" err="1" smtClean="0"/>
              <a:t>setting</a:t>
            </a:r>
            <a:r>
              <a:rPr lang="da-DK" sz="1600" dirty="0" smtClean="0"/>
              <a:t> </a:t>
            </a:r>
            <a:r>
              <a:rPr lang="da-DK" sz="1600" dirty="0" err="1" smtClean="0"/>
              <a:t>now</a:t>
            </a:r>
            <a:r>
              <a:rPr lang="da-DK" sz="1600" dirty="0" smtClean="0"/>
              <a:t>:</a:t>
            </a:r>
          </a:p>
          <a:p>
            <a:pPr algn="l">
              <a:lnSpc>
                <a:spcPts val="1600"/>
              </a:lnSpc>
            </a:pPr>
            <a:endParaRPr lang="da-DK" sz="1600" dirty="0" smtClean="0"/>
          </a:p>
          <a:p>
            <a:pPr algn="l">
              <a:lnSpc>
                <a:spcPts val="1600"/>
              </a:lnSpc>
            </a:pPr>
            <a:r>
              <a:rPr lang="da-DK" sz="1600" dirty="0" err="1" smtClean="0"/>
              <a:t>Enter</a:t>
            </a:r>
            <a:r>
              <a:rPr lang="da-DK" sz="1600" dirty="0" smtClean="0"/>
              <a:t> </a:t>
            </a:r>
            <a:r>
              <a:rPr lang="da-DK" sz="1600" b="1" i="1" dirty="0" err="1" smtClean="0"/>
              <a:t>Customize</a:t>
            </a:r>
            <a:endParaRPr lang="da-DK" sz="1600" b="1" i="1" dirty="0"/>
          </a:p>
        </p:txBody>
      </p:sp>
      <p:cxnSp>
        <p:nvCxnSpPr>
          <p:cNvPr id="9" name="blaa pil"/>
          <p:cNvCxnSpPr/>
          <p:nvPr/>
        </p:nvCxnSpPr>
        <p:spPr>
          <a:xfrm flipV="1">
            <a:off x="2567608" y="332656"/>
            <a:ext cx="2376264" cy="2016224"/>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1" name="Titel 4"/>
          <p:cNvSpPr txBox="1">
            <a:spLocks/>
          </p:cNvSpPr>
          <p:nvPr/>
        </p:nvSpPr>
        <p:spPr>
          <a:xfrm>
            <a:off x="983432" y="2780928"/>
            <a:ext cx="2232248" cy="936104"/>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dirty="0" err="1" smtClean="0"/>
              <a:t>Verify</a:t>
            </a:r>
            <a:r>
              <a:rPr lang="da-DK" sz="1600" dirty="0" smtClean="0"/>
              <a:t> </a:t>
            </a:r>
            <a:r>
              <a:rPr lang="da-DK" sz="1600" dirty="0" err="1" smtClean="0"/>
              <a:t>that</a:t>
            </a:r>
            <a:r>
              <a:rPr lang="da-DK" sz="1600" dirty="0" smtClean="0"/>
              <a:t> </a:t>
            </a:r>
            <a:r>
              <a:rPr lang="da-DK" sz="1600" b="1" i="1" dirty="0" smtClean="0"/>
              <a:t>Scene </a:t>
            </a:r>
            <a:r>
              <a:rPr lang="da-DK" sz="1600" b="1" i="1" dirty="0" err="1" smtClean="0"/>
              <a:t>Selection</a:t>
            </a:r>
            <a:r>
              <a:rPr lang="da-DK" sz="1600" b="1" i="1" dirty="0" smtClean="0"/>
              <a:t> </a:t>
            </a:r>
            <a:r>
              <a:rPr lang="da-DK" sz="1600" dirty="0" smtClean="0"/>
              <a:t>has </a:t>
            </a:r>
            <a:r>
              <a:rPr lang="da-DK" sz="1600" b="1" i="1" dirty="0">
                <a:solidFill>
                  <a:srgbClr val="FF0000"/>
                </a:solidFill>
              </a:rPr>
              <a:t>Auto</a:t>
            </a:r>
            <a:r>
              <a:rPr lang="da-DK" sz="1600" dirty="0" smtClean="0"/>
              <a:t> </a:t>
            </a:r>
            <a:r>
              <a:rPr lang="da-DK" sz="1600" b="1" i="1" dirty="0" err="1" smtClean="0">
                <a:solidFill>
                  <a:srgbClr val="FF0000"/>
                </a:solidFill>
              </a:rPr>
              <a:t>Window</a:t>
            </a:r>
            <a:r>
              <a:rPr lang="da-DK" sz="1600" b="1" i="1" dirty="0" smtClean="0">
                <a:solidFill>
                  <a:srgbClr val="FF0000"/>
                </a:solidFill>
              </a:rPr>
              <a:t>/</a:t>
            </a:r>
            <a:r>
              <a:rPr lang="da-DK" sz="1600" b="1" i="1" dirty="0" err="1" smtClean="0">
                <a:solidFill>
                  <a:srgbClr val="FF0000"/>
                </a:solidFill>
              </a:rPr>
              <a:t>Crossing</a:t>
            </a:r>
            <a:r>
              <a:rPr lang="da-DK" sz="1600" dirty="0" smtClean="0"/>
              <a:t> = on, and </a:t>
            </a:r>
            <a:r>
              <a:rPr lang="da-DK" sz="1600" b="1" i="1" dirty="0" smtClean="0">
                <a:solidFill>
                  <a:srgbClr val="00B050"/>
                </a:solidFill>
              </a:rPr>
              <a:t>Right </a:t>
            </a:r>
            <a:r>
              <a:rPr lang="da-DK" sz="1600" i="1" dirty="0" smtClean="0">
                <a:solidFill>
                  <a:srgbClr val="00B050"/>
                </a:solidFill>
              </a:rPr>
              <a:t>to</a:t>
            </a:r>
            <a:r>
              <a:rPr lang="da-DK" sz="1600" b="1" i="1" dirty="0" smtClean="0">
                <a:solidFill>
                  <a:srgbClr val="00B050"/>
                </a:solidFill>
              </a:rPr>
              <a:t> </a:t>
            </a:r>
            <a:r>
              <a:rPr lang="da-DK" sz="1600" b="1" i="1" dirty="0" err="1" smtClean="0">
                <a:solidFill>
                  <a:srgbClr val="00B050"/>
                </a:solidFill>
              </a:rPr>
              <a:t>Left</a:t>
            </a:r>
            <a:r>
              <a:rPr lang="da-DK" sz="1600" b="1" i="1" dirty="0" smtClean="0">
                <a:solidFill>
                  <a:srgbClr val="00B050"/>
                </a:solidFill>
              </a:rPr>
              <a:t> </a:t>
            </a:r>
            <a:r>
              <a:rPr lang="da-DK" sz="1600" dirty="0" smtClean="0"/>
              <a:t>= on</a:t>
            </a:r>
            <a:endParaRPr lang="da-DK" sz="1600" dirty="0"/>
          </a:p>
        </p:txBody>
      </p:sp>
      <p:cxnSp>
        <p:nvCxnSpPr>
          <p:cNvPr id="12" name="blaa pil"/>
          <p:cNvCxnSpPr/>
          <p:nvPr/>
        </p:nvCxnSpPr>
        <p:spPr>
          <a:xfrm flipV="1">
            <a:off x="3107668" y="2708920"/>
            <a:ext cx="1332148" cy="58966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blaa pil"/>
          <p:cNvCxnSpPr/>
          <p:nvPr/>
        </p:nvCxnSpPr>
        <p:spPr>
          <a:xfrm flipV="1">
            <a:off x="3005795" y="2808405"/>
            <a:ext cx="1722053" cy="764611"/>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67374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lt roedt"/>
          <p:cNvPicPr>
            <a:picLocks noChangeAspect="1"/>
          </p:cNvPicPr>
          <p:nvPr/>
        </p:nvPicPr>
        <p:blipFill>
          <a:blip r:embed="rId2"/>
          <a:stretch>
            <a:fillRect/>
          </a:stretch>
        </p:blipFill>
        <p:spPr>
          <a:xfrm>
            <a:off x="0" y="0"/>
            <a:ext cx="12139158" cy="6840000"/>
          </a:xfrm>
          <a:prstGeom prst="rect">
            <a:avLst/>
          </a:prstGeom>
        </p:spPr>
      </p:pic>
      <p:pic>
        <p:nvPicPr>
          <p:cNvPr id="5124" name="gamm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60696" y="69269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strimmel roed"/>
          <p:cNvPicPr>
            <a:picLocks noChangeAspect="1"/>
          </p:cNvPicPr>
          <p:nvPr/>
        </p:nvPicPr>
        <p:blipFill>
          <a:blip r:embed="rId4"/>
          <a:stretch>
            <a:fillRect/>
          </a:stretch>
        </p:blipFill>
        <p:spPr>
          <a:xfrm>
            <a:off x="0" y="0"/>
            <a:ext cx="12140665" cy="6840000"/>
          </a:xfrm>
          <a:prstGeom prst="rect">
            <a:avLst/>
          </a:prstGeom>
        </p:spPr>
      </p:pic>
      <p:pic>
        <p:nvPicPr>
          <p:cNvPr id="4" name="valgrude"/>
          <p:cNvPicPr>
            <a:picLocks noChangeAspect="1"/>
          </p:cNvPicPr>
          <p:nvPr/>
        </p:nvPicPr>
        <p:blipFill>
          <a:blip r:embed="rId5"/>
          <a:stretch>
            <a:fillRect/>
          </a:stretch>
        </p:blipFill>
        <p:spPr>
          <a:xfrm>
            <a:off x="8237675" y="1015263"/>
            <a:ext cx="1080135" cy="5033963"/>
          </a:xfrm>
          <a:prstGeom prst="rect">
            <a:avLst/>
          </a:prstGeom>
        </p:spPr>
      </p:pic>
      <p:sp>
        <p:nvSpPr>
          <p:cNvPr id="17" name="Titel 4"/>
          <p:cNvSpPr txBox="1">
            <a:spLocks/>
          </p:cNvSpPr>
          <p:nvPr/>
        </p:nvSpPr>
        <p:spPr>
          <a:xfrm>
            <a:off x="3559032" y="3455814"/>
            <a:ext cx="2232248" cy="837281"/>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dirty="0" err="1" smtClean="0"/>
              <a:t>Choose</a:t>
            </a:r>
            <a:r>
              <a:rPr lang="da-DK" sz="1600" dirty="0" smtClean="0"/>
              <a:t> from </a:t>
            </a:r>
            <a:r>
              <a:rPr lang="da-DK" sz="1600" dirty="0" smtClean="0">
                <a:solidFill>
                  <a:srgbClr val="0070C0"/>
                </a:solidFill>
              </a:rPr>
              <a:t>right to </a:t>
            </a:r>
            <a:r>
              <a:rPr lang="da-DK" sz="1600" dirty="0" err="1" smtClean="0">
                <a:solidFill>
                  <a:srgbClr val="0070C0"/>
                </a:solidFill>
              </a:rPr>
              <a:t>left</a:t>
            </a:r>
            <a:r>
              <a:rPr lang="da-DK" sz="1600" dirty="0" smtClean="0">
                <a:solidFill>
                  <a:srgbClr val="0070C0"/>
                </a:solidFill>
              </a:rPr>
              <a:t> </a:t>
            </a:r>
            <a:r>
              <a:rPr lang="da-DK" sz="1600" dirty="0" smtClean="0"/>
              <a:t>the polygons on his </a:t>
            </a:r>
            <a:r>
              <a:rPr lang="da-DK" sz="1600" dirty="0" err="1" smtClean="0"/>
              <a:t>chest</a:t>
            </a:r>
            <a:r>
              <a:rPr lang="da-DK" sz="1600" dirty="0" smtClean="0"/>
              <a:t> and set </a:t>
            </a:r>
            <a:r>
              <a:rPr lang="da-DK" sz="1600" dirty="0" err="1" smtClean="0"/>
              <a:t>their</a:t>
            </a:r>
            <a:r>
              <a:rPr lang="da-DK" sz="1600" dirty="0" smtClean="0"/>
              <a:t> </a:t>
            </a:r>
            <a:r>
              <a:rPr lang="da-DK" sz="1600" b="1" i="1" dirty="0" smtClean="0">
                <a:solidFill>
                  <a:srgbClr val="00B0F0"/>
                </a:solidFill>
              </a:rPr>
              <a:t>ID = 2</a:t>
            </a:r>
            <a:endParaRPr lang="da-DK" sz="1600" b="1" i="1" dirty="0">
              <a:solidFill>
                <a:srgbClr val="00B0F0"/>
              </a:solidFill>
            </a:endParaRPr>
          </a:p>
        </p:txBody>
      </p:sp>
      <p:cxnSp>
        <p:nvCxnSpPr>
          <p:cNvPr id="15" name="blaa pil"/>
          <p:cNvCxnSpPr/>
          <p:nvPr/>
        </p:nvCxnSpPr>
        <p:spPr>
          <a:xfrm flipV="1">
            <a:off x="5791280" y="1844824"/>
            <a:ext cx="2608976" cy="1728192"/>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5" name="Titel 4"/>
          <p:cNvSpPr>
            <a:spLocks noGrp="1"/>
          </p:cNvSpPr>
          <p:nvPr>
            <p:ph type="title"/>
          </p:nvPr>
        </p:nvSpPr>
        <p:spPr>
          <a:xfrm>
            <a:off x="3559032" y="2024844"/>
            <a:ext cx="2232248" cy="1332148"/>
          </a:xfrm>
          <a:solidFill>
            <a:srgbClr val="F4FAAC"/>
          </a:solidFill>
          <a:ln>
            <a:noFill/>
          </a:ln>
        </p:spPr>
        <p:style>
          <a:lnRef idx="2">
            <a:schemeClr val="dk1"/>
          </a:lnRef>
          <a:fillRef idx="1">
            <a:schemeClr val="lt1"/>
          </a:fillRef>
          <a:effectRef idx="0">
            <a:schemeClr val="dk1"/>
          </a:effectRef>
          <a:fontRef idx="minor">
            <a:schemeClr val="dk1"/>
          </a:fontRef>
        </p:style>
        <p:txBody>
          <a:bodyPr anchor="t" anchorCtr="0">
            <a:noAutofit/>
          </a:bodyPr>
          <a:lstStyle/>
          <a:p>
            <a:pPr algn="l">
              <a:lnSpc>
                <a:spcPts val="1600"/>
              </a:lnSpc>
            </a:pPr>
            <a:r>
              <a:rPr lang="da-DK" sz="1600" dirty="0"/>
              <a:t>And </a:t>
            </a:r>
            <a:r>
              <a:rPr lang="da-DK" sz="1600" dirty="0" err="1"/>
              <a:t>now</a:t>
            </a:r>
            <a:r>
              <a:rPr lang="da-DK" sz="1600" dirty="0"/>
              <a:t> the </a:t>
            </a:r>
            <a:r>
              <a:rPr lang="da-DK" sz="1600" b="1" i="1" dirty="0"/>
              <a:t>ID 2 </a:t>
            </a:r>
            <a:r>
              <a:rPr lang="da-DK" sz="1600" dirty="0"/>
              <a:t>polygons:</a:t>
            </a:r>
            <a:br>
              <a:rPr lang="da-DK" sz="1600" dirty="0"/>
            </a:br>
            <a:r>
              <a:rPr lang="da-DK" sz="1600" dirty="0"/>
              <a:t/>
            </a:r>
            <a:br>
              <a:rPr lang="da-DK" sz="1600" dirty="0"/>
            </a:br>
            <a:r>
              <a:rPr lang="da-DK" sz="1600" dirty="0"/>
              <a:t>Still in top </a:t>
            </a:r>
            <a:r>
              <a:rPr lang="da-DK" sz="1600" dirty="0" err="1"/>
              <a:t>view</a:t>
            </a:r>
            <a:r>
              <a:rPr lang="da-DK" sz="1600" dirty="0"/>
              <a:t>, </a:t>
            </a:r>
            <a:r>
              <a:rPr lang="da-DK" sz="1600" dirty="0" err="1"/>
              <a:t>click</a:t>
            </a:r>
            <a:r>
              <a:rPr lang="da-DK" sz="1600" dirty="0"/>
              <a:t> in the </a:t>
            </a:r>
            <a:r>
              <a:rPr lang="da-DK" sz="1600" dirty="0" err="1"/>
              <a:t>background</a:t>
            </a:r>
            <a:r>
              <a:rPr lang="da-DK" sz="1600" dirty="0"/>
              <a:t> to </a:t>
            </a:r>
            <a:r>
              <a:rPr lang="da-DK" sz="1600" dirty="0" err="1"/>
              <a:t>deselect</a:t>
            </a:r>
            <a:r>
              <a:rPr lang="da-DK" sz="1600" dirty="0"/>
              <a:t> the polygons…</a:t>
            </a:r>
            <a:br>
              <a:rPr lang="da-DK" sz="1600" dirty="0"/>
            </a:br>
            <a:r>
              <a:rPr lang="da-DK" sz="1600" dirty="0"/>
              <a:t/>
            </a:r>
            <a:br>
              <a:rPr lang="da-DK" sz="1600" dirty="0"/>
            </a:br>
            <a:endParaRPr lang="da-DK" sz="1600" dirty="0"/>
          </a:p>
        </p:txBody>
      </p:sp>
      <p:cxnSp>
        <p:nvCxnSpPr>
          <p:cNvPr id="18" name="blaa pil"/>
          <p:cNvCxnSpPr/>
          <p:nvPr/>
        </p:nvCxnSpPr>
        <p:spPr>
          <a:xfrm flipV="1">
            <a:off x="5791280" y="3824855"/>
            <a:ext cx="5201264" cy="211569"/>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63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4"/>
                                        </p:tgtEl>
                                        <p:attrNameLst>
                                          <p:attrName>ppt_x</p:attrName>
                                        </p:attrNameLst>
                                      </p:cBhvr>
                                      <p:tavLst>
                                        <p:tav tm="0">
                                          <p:val>
                                            <p:strVal val="ppt_x"/>
                                          </p:val>
                                        </p:tav>
                                        <p:tav tm="100000">
                                          <p:val>
                                            <p:strVal val="ppt_x"/>
                                          </p:val>
                                        </p:tav>
                                      </p:tavLst>
                                    </p:anim>
                                    <p:anim calcmode="lin" valueType="num">
                                      <p:cBhvr additive="base">
                                        <p:cTn id="27" dur="500"/>
                                        <p:tgtEl>
                                          <p:spTgt spid="4"/>
                                        </p:tgtEl>
                                        <p:attrNameLst>
                                          <p:attrName>ppt_y</p:attrName>
                                        </p:attrNameLst>
                                      </p:cBhvr>
                                      <p:tavLst>
                                        <p:tav tm="0">
                                          <p:val>
                                            <p:strVal val="ppt_y"/>
                                          </p:val>
                                        </p:tav>
                                        <p:tav tm="100000">
                                          <p:val>
                                            <p:strVal val="1+ppt_h/2"/>
                                          </p:val>
                                        </p:tav>
                                      </p:tavLst>
                                    </p:anim>
                                    <p:set>
                                      <p:cBhvr>
                                        <p:cTn id="28" dur="1" fill="hold">
                                          <p:stCondLst>
                                            <p:cond delay="499"/>
                                          </p:stCondLst>
                                        </p:cTn>
                                        <p:tgtEl>
                                          <p:spTgt spid="4"/>
                                        </p:tgtEl>
                                        <p:attrNameLst>
                                          <p:attrName>style.visibility</p:attrName>
                                        </p:attrNameLst>
                                      </p:cBhvr>
                                      <p:to>
                                        <p:strVal val="hidden"/>
                                      </p:to>
                                    </p:set>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18478" cy="6840000"/>
          </a:xfrm>
          <a:prstGeom prst="rect">
            <a:avLst/>
          </a:prstGeom>
        </p:spPr>
      </p:pic>
      <p:sp>
        <p:nvSpPr>
          <p:cNvPr id="7" name="Titel 4"/>
          <p:cNvSpPr txBox="1">
            <a:spLocks/>
          </p:cNvSpPr>
          <p:nvPr/>
        </p:nvSpPr>
        <p:spPr>
          <a:xfrm>
            <a:off x="911424" y="836712"/>
            <a:ext cx="2520279" cy="4968552"/>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dirty="0" err="1"/>
              <a:t>Rotate</a:t>
            </a:r>
            <a:r>
              <a:rPr lang="da-DK" sz="1600" dirty="0"/>
              <a:t> the </a:t>
            </a:r>
            <a:r>
              <a:rPr lang="da-DK" sz="1600" dirty="0" err="1"/>
              <a:t>view</a:t>
            </a:r>
            <a:r>
              <a:rPr lang="da-DK" sz="1600" dirty="0"/>
              <a:t> and </a:t>
            </a:r>
            <a:r>
              <a:rPr lang="da-DK" sz="1600" dirty="0" err="1"/>
              <a:t>use</a:t>
            </a:r>
            <a:r>
              <a:rPr lang="da-DK" sz="1600" dirty="0"/>
              <a:t> </a:t>
            </a:r>
            <a:r>
              <a:rPr lang="da-DK" sz="1600" i="1" dirty="0"/>
              <a:t>Select ID </a:t>
            </a:r>
            <a:r>
              <a:rPr lang="da-DK" sz="1600" dirty="0"/>
              <a:t>to check the polygon ID </a:t>
            </a:r>
            <a:r>
              <a:rPr lang="da-DK" sz="1600" dirty="0" err="1"/>
              <a:t>values</a:t>
            </a:r>
            <a:r>
              <a:rPr lang="da-DK" sz="1600" dirty="0"/>
              <a:t>. Here, it looks </a:t>
            </a:r>
            <a:r>
              <a:rPr lang="da-DK" sz="1600" dirty="0" err="1"/>
              <a:t>like</a:t>
            </a:r>
            <a:r>
              <a:rPr lang="da-DK" sz="1600" dirty="0"/>
              <a:t> most of the </a:t>
            </a:r>
            <a:r>
              <a:rPr lang="da-DK" sz="1600" dirty="0" err="1"/>
              <a:t>bottom</a:t>
            </a:r>
            <a:r>
              <a:rPr lang="da-DK" sz="1600" dirty="0"/>
              <a:t> polygons </a:t>
            </a:r>
            <a:r>
              <a:rPr lang="da-DK" sz="1600" dirty="0" err="1"/>
              <a:t>are</a:t>
            </a:r>
            <a:r>
              <a:rPr lang="da-DK" sz="1600" dirty="0"/>
              <a:t> </a:t>
            </a:r>
            <a:r>
              <a:rPr lang="da-DK" sz="1600" dirty="0" err="1"/>
              <a:t>ID’ed</a:t>
            </a:r>
            <a:r>
              <a:rPr lang="da-DK" sz="1600" dirty="0"/>
              <a:t> to 2. </a:t>
            </a:r>
            <a:r>
              <a:rPr lang="da-DK" sz="1600" dirty="0" err="1"/>
              <a:t>They</a:t>
            </a:r>
            <a:r>
              <a:rPr lang="da-DK" sz="1600" dirty="0"/>
              <a:t> </a:t>
            </a:r>
            <a:r>
              <a:rPr lang="da-DK" sz="1600" dirty="0" err="1"/>
              <a:t>should</a:t>
            </a:r>
            <a:r>
              <a:rPr lang="da-DK" sz="1600" dirty="0"/>
              <a:t> </a:t>
            </a:r>
            <a:r>
              <a:rPr lang="da-DK" sz="1600" dirty="0" err="1"/>
              <a:t>be</a:t>
            </a:r>
            <a:r>
              <a:rPr lang="da-DK" sz="1600" dirty="0"/>
              <a:t> </a:t>
            </a:r>
            <a:r>
              <a:rPr lang="da-DK" sz="1600" dirty="0" err="1"/>
              <a:t>converted</a:t>
            </a:r>
            <a:r>
              <a:rPr lang="da-DK" sz="1600" dirty="0"/>
              <a:t> to ID 1…</a:t>
            </a:r>
          </a:p>
          <a:p>
            <a:pPr algn="l">
              <a:lnSpc>
                <a:spcPts val="1600"/>
              </a:lnSpc>
            </a:pPr>
            <a:endParaRPr lang="da-DK" sz="1600" dirty="0"/>
          </a:p>
          <a:p>
            <a:pPr algn="l">
              <a:lnSpc>
                <a:spcPts val="1600"/>
              </a:lnSpc>
            </a:pPr>
            <a:r>
              <a:rPr lang="da-DK" sz="1600" dirty="0"/>
              <a:t>So: </a:t>
            </a:r>
            <a:r>
              <a:rPr lang="da-DK" sz="1600" dirty="0" err="1"/>
              <a:t>Jacket</a:t>
            </a:r>
            <a:r>
              <a:rPr lang="da-DK" sz="1600" dirty="0"/>
              <a:t> = ID 1</a:t>
            </a:r>
          </a:p>
          <a:p>
            <a:pPr algn="l">
              <a:lnSpc>
                <a:spcPts val="1600"/>
              </a:lnSpc>
            </a:pPr>
            <a:r>
              <a:rPr lang="da-DK" sz="1600" dirty="0"/>
              <a:t>       </a:t>
            </a:r>
            <a:r>
              <a:rPr lang="da-DK" sz="1600" dirty="0" err="1"/>
              <a:t>Shirt</a:t>
            </a:r>
            <a:r>
              <a:rPr lang="da-DK" sz="1600" dirty="0"/>
              <a:t>   = ID 2</a:t>
            </a:r>
          </a:p>
          <a:p>
            <a:pPr algn="l">
              <a:lnSpc>
                <a:spcPts val="1600"/>
              </a:lnSpc>
            </a:pPr>
            <a:endParaRPr lang="da-DK" sz="1600" dirty="0"/>
          </a:p>
          <a:p>
            <a:pPr algn="l">
              <a:lnSpc>
                <a:spcPts val="1600"/>
              </a:lnSpc>
            </a:pPr>
            <a:r>
              <a:rPr lang="da-DK" sz="1600" dirty="0" err="1"/>
              <a:t>Remember</a:t>
            </a:r>
            <a:r>
              <a:rPr lang="da-DK" sz="1600" dirty="0"/>
              <a:t> </a:t>
            </a:r>
            <a:r>
              <a:rPr lang="da-DK" sz="1600" dirty="0" err="1"/>
              <a:t>this</a:t>
            </a:r>
            <a:r>
              <a:rPr lang="da-DK" sz="1600" dirty="0"/>
              <a:t>!</a:t>
            </a:r>
          </a:p>
          <a:p>
            <a:pPr algn="l">
              <a:lnSpc>
                <a:spcPts val="1600"/>
              </a:lnSpc>
            </a:pPr>
            <a:endParaRPr lang="da-DK" sz="1600" dirty="0"/>
          </a:p>
          <a:p>
            <a:pPr algn="l">
              <a:lnSpc>
                <a:spcPts val="1600"/>
              </a:lnSpc>
            </a:pPr>
            <a:r>
              <a:rPr lang="da-DK" sz="1600" dirty="0" err="1"/>
              <a:t>Fashion</a:t>
            </a:r>
            <a:r>
              <a:rPr lang="da-DK" sz="1600" dirty="0"/>
              <a:t> </a:t>
            </a:r>
            <a:r>
              <a:rPr lang="da-DK" sz="1600" dirty="0" err="1"/>
              <a:t>dictates</a:t>
            </a:r>
            <a:r>
              <a:rPr lang="da-DK" sz="1600" dirty="0"/>
              <a:t> </a:t>
            </a:r>
            <a:r>
              <a:rPr lang="da-DK" sz="1600" dirty="0" err="1"/>
              <a:t>that</a:t>
            </a:r>
            <a:r>
              <a:rPr lang="da-DK" sz="1600" dirty="0"/>
              <a:t> Mr. Lego </a:t>
            </a:r>
            <a:r>
              <a:rPr lang="da-DK" sz="1600" dirty="0" err="1"/>
              <a:t>dresses</a:t>
            </a:r>
            <a:r>
              <a:rPr lang="da-DK" sz="1600" dirty="0"/>
              <a:t> in a </a:t>
            </a:r>
            <a:r>
              <a:rPr lang="da-DK" sz="1600" dirty="0" err="1"/>
              <a:t>giraffe</a:t>
            </a:r>
            <a:r>
              <a:rPr lang="da-DK" sz="1600" dirty="0"/>
              <a:t> </a:t>
            </a:r>
            <a:r>
              <a:rPr lang="da-DK" sz="1600" dirty="0" err="1"/>
              <a:t>patterned</a:t>
            </a:r>
            <a:r>
              <a:rPr lang="da-DK" sz="1600" dirty="0"/>
              <a:t> </a:t>
            </a:r>
            <a:r>
              <a:rPr lang="da-DK" sz="1600" dirty="0" err="1"/>
              <a:t>jacket</a:t>
            </a:r>
            <a:r>
              <a:rPr lang="da-DK" sz="1600" dirty="0"/>
              <a:t> and a </a:t>
            </a:r>
            <a:r>
              <a:rPr lang="da-DK" sz="1600" dirty="0" err="1"/>
              <a:t>striped</a:t>
            </a:r>
            <a:r>
              <a:rPr lang="da-DK" sz="1600" dirty="0"/>
              <a:t> </a:t>
            </a:r>
            <a:r>
              <a:rPr lang="da-DK" sz="1600" dirty="0" err="1"/>
              <a:t>shirt</a:t>
            </a:r>
            <a:r>
              <a:rPr lang="da-DK" sz="1600" dirty="0"/>
              <a:t>.</a:t>
            </a:r>
          </a:p>
          <a:p>
            <a:pPr algn="l">
              <a:lnSpc>
                <a:spcPts val="1600"/>
              </a:lnSpc>
            </a:pPr>
            <a:endParaRPr lang="da-DK" sz="1600" dirty="0"/>
          </a:p>
          <a:p>
            <a:pPr algn="l">
              <a:lnSpc>
                <a:spcPts val="1600"/>
              </a:lnSpc>
            </a:pPr>
            <a:r>
              <a:rPr lang="da-DK" sz="1600" dirty="0"/>
              <a:t>To </a:t>
            </a:r>
            <a:r>
              <a:rPr lang="da-DK" sz="1600" dirty="0" err="1"/>
              <a:t>be</a:t>
            </a:r>
            <a:r>
              <a:rPr lang="da-DK" sz="1600" dirty="0"/>
              <a:t> </a:t>
            </a:r>
            <a:r>
              <a:rPr lang="da-DK" sz="1600" dirty="0" err="1"/>
              <a:t>able</a:t>
            </a:r>
            <a:r>
              <a:rPr lang="da-DK" sz="1600" dirty="0"/>
              <a:t> to </a:t>
            </a:r>
            <a:r>
              <a:rPr lang="da-DK" sz="1600" dirty="0" err="1"/>
              <a:t>control</a:t>
            </a:r>
            <a:r>
              <a:rPr lang="da-DK" sz="1600" dirty="0"/>
              <a:t> the </a:t>
            </a:r>
            <a:r>
              <a:rPr lang="da-DK" sz="1600" dirty="0" err="1"/>
              <a:t>size</a:t>
            </a:r>
            <a:r>
              <a:rPr lang="da-DK" sz="1600" dirty="0"/>
              <a:t> and the placement of </a:t>
            </a:r>
            <a:r>
              <a:rPr lang="da-DK" sz="1600" dirty="0" err="1"/>
              <a:t>these</a:t>
            </a:r>
            <a:r>
              <a:rPr lang="da-DK" sz="1600" dirty="0"/>
              <a:t> </a:t>
            </a:r>
            <a:r>
              <a:rPr lang="da-DK" sz="1600" dirty="0" err="1" smtClean="0"/>
              <a:t>maps</a:t>
            </a:r>
            <a:r>
              <a:rPr lang="da-DK" sz="1600" dirty="0" smtClean="0"/>
              <a:t> </a:t>
            </a:r>
            <a:r>
              <a:rPr lang="da-DK" sz="1600" dirty="0"/>
              <a:t>(images, </a:t>
            </a:r>
            <a:r>
              <a:rPr lang="da-DK" sz="1600" dirty="0" err="1"/>
              <a:t>really</a:t>
            </a:r>
            <a:r>
              <a:rPr lang="da-DK" sz="1600" dirty="0"/>
              <a:t>), </a:t>
            </a:r>
            <a:r>
              <a:rPr lang="da-DK" sz="1600" dirty="0" err="1"/>
              <a:t>we</a:t>
            </a:r>
            <a:r>
              <a:rPr lang="da-DK" sz="1600" dirty="0"/>
              <a:t> </a:t>
            </a:r>
            <a:r>
              <a:rPr lang="da-DK" sz="1600" dirty="0" err="1"/>
              <a:t>need</a:t>
            </a:r>
            <a:r>
              <a:rPr lang="da-DK" sz="1600" dirty="0"/>
              <a:t> to </a:t>
            </a:r>
            <a:r>
              <a:rPr lang="da-DK" sz="1600" dirty="0" err="1"/>
              <a:t>place</a:t>
            </a:r>
            <a:r>
              <a:rPr lang="da-DK" sz="1600" dirty="0"/>
              <a:t> 2 </a:t>
            </a:r>
            <a:r>
              <a:rPr lang="da-DK" sz="1600" b="1" i="1" dirty="0"/>
              <a:t>UVW Maps</a:t>
            </a:r>
            <a:r>
              <a:rPr lang="da-DK" sz="1600" b="1" dirty="0"/>
              <a:t> </a:t>
            </a:r>
            <a:r>
              <a:rPr lang="da-DK" sz="1600" dirty="0"/>
              <a:t>on his torso. </a:t>
            </a:r>
          </a:p>
        </p:txBody>
      </p:sp>
      <p:sp>
        <p:nvSpPr>
          <p:cNvPr id="3" name="Rektangel 2"/>
          <p:cNvSpPr/>
          <p:nvPr/>
        </p:nvSpPr>
        <p:spPr>
          <a:xfrm>
            <a:off x="4079776" y="3441066"/>
            <a:ext cx="4176464" cy="207616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9" name="blaa pil"/>
          <p:cNvCxnSpPr/>
          <p:nvPr/>
        </p:nvCxnSpPr>
        <p:spPr>
          <a:xfrm>
            <a:off x="2999656" y="1268760"/>
            <a:ext cx="7920880" cy="2736304"/>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4269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42170" cy="6840000"/>
          </a:xfrm>
          <a:prstGeom prst="rect">
            <a:avLst/>
          </a:prstGeom>
        </p:spPr>
      </p:pic>
      <p:sp>
        <p:nvSpPr>
          <p:cNvPr id="4" name="Titel 4"/>
          <p:cNvSpPr txBox="1">
            <a:spLocks/>
          </p:cNvSpPr>
          <p:nvPr/>
        </p:nvSpPr>
        <p:spPr>
          <a:xfrm>
            <a:off x="2135560" y="3645024"/>
            <a:ext cx="2304256" cy="1728192"/>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i="1" dirty="0"/>
              <a:t>  </a:t>
            </a:r>
            <a:r>
              <a:rPr lang="da-DK" sz="1600" dirty="0"/>
              <a:t> Select the</a:t>
            </a:r>
            <a:r>
              <a:rPr lang="da-DK" sz="1600" i="1" dirty="0"/>
              <a:t> ID 1 </a:t>
            </a:r>
            <a:r>
              <a:rPr lang="da-DK" sz="1600" dirty="0"/>
              <a:t>polygons and </a:t>
            </a:r>
            <a:r>
              <a:rPr lang="da-DK" sz="1600" dirty="0" err="1"/>
              <a:t>Choose</a:t>
            </a:r>
            <a:r>
              <a:rPr lang="da-DK" sz="1600" dirty="0"/>
              <a:t> </a:t>
            </a:r>
            <a:r>
              <a:rPr lang="da-DK" sz="1600" b="1" i="1" dirty="0"/>
              <a:t>UVW </a:t>
            </a:r>
            <a:r>
              <a:rPr lang="da-DK" sz="1600" b="1" i="1" dirty="0" err="1"/>
              <a:t>Map</a:t>
            </a:r>
            <a:r>
              <a:rPr lang="da-DK" sz="1600" b="1" i="1" dirty="0"/>
              <a:t> </a:t>
            </a:r>
            <a:r>
              <a:rPr lang="da-DK" sz="1600" dirty="0"/>
              <a:t>as </a:t>
            </a:r>
            <a:r>
              <a:rPr lang="da-DK" sz="1600" dirty="0" err="1"/>
              <a:t>shown</a:t>
            </a:r>
            <a:r>
              <a:rPr lang="da-DK" sz="1600" dirty="0"/>
              <a:t>.</a:t>
            </a:r>
          </a:p>
          <a:p>
            <a:pPr algn="l">
              <a:lnSpc>
                <a:spcPts val="1600"/>
              </a:lnSpc>
            </a:pPr>
            <a:endParaRPr lang="da-DK" sz="1600" dirty="0"/>
          </a:p>
          <a:p>
            <a:pPr algn="l">
              <a:lnSpc>
                <a:spcPts val="1600"/>
              </a:lnSpc>
            </a:pPr>
            <a:r>
              <a:rPr lang="da-DK" sz="1600" dirty="0"/>
              <a:t>This </a:t>
            </a:r>
            <a:r>
              <a:rPr lang="da-DK" sz="1600" dirty="0" err="1"/>
              <a:t>way</a:t>
            </a:r>
            <a:r>
              <a:rPr lang="da-DK" sz="1600" dirty="0"/>
              <a:t> the </a:t>
            </a:r>
            <a:r>
              <a:rPr lang="da-DK" sz="1600" i="1" dirty="0" err="1"/>
              <a:t>Map</a:t>
            </a:r>
            <a:r>
              <a:rPr lang="da-DK" sz="1600" dirty="0"/>
              <a:t> </a:t>
            </a:r>
            <a:r>
              <a:rPr lang="da-DK" sz="1600" dirty="0" err="1"/>
              <a:t>will</a:t>
            </a:r>
            <a:r>
              <a:rPr lang="da-DK" sz="1600" dirty="0"/>
              <a:t> </a:t>
            </a:r>
            <a:r>
              <a:rPr lang="da-DK" sz="1600" dirty="0" err="1"/>
              <a:t>be</a:t>
            </a:r>
            <a:r>
              <a:rPr lang="da-DK" sz="1600" dirty="0"/>
              <a:t> </a:t>
            </a:r>
            <a:r>
              <a:rPr lang="da-DK" sz="1600" dirty="0" err="1"/>
              <a:t>assigned</a:t>
            </a:r>
            <a:r>
              <a:rPr lang="da-DK" sz="1600" dirty="0"/>
              <a:t> to the </a:t>
            </a:r>
            <a:r>
              <a:rPr lang="da-DK" sz="1600" b="1" i="1" dirty="0"/>
              <a:t>ID 1 </a:t>
            </a:r>
            <a:r>
              <a:rPr lang="da-DK" sz="1600" dirty="0"/>
              <a:t>polygons.</a:t>
            </a:r>
            <a:r>
              <a:rPr lang="da-DK" sz="1600" i="1" dirty="0"/>
              <a:t> </a:t>
            </a:r>
            <a:endParaRPr lang="da-DK" sz="1600" dirty="0"/>
          </a:p>
          <a:p>
            <a:pPr algn="l">
              <a:lnSpc>
                <a:spcPts val="1600"/>
              </a:lnSpc>
            </a:pPr>
            <a:endParaRPr lang="da-DK" sz="1600" dirty="0"/>
          </a:p>
        </p:txBody>
      </p:sp>
      <p:sp>
        <p:nvSpPr>
          <p:cNvPr id="3" name="Oval 2"/>
          <p:cNvSpPr/>
          <p:nvPr/>
        </p:nvSpPr>
        <p:spPr>
          <a:xfrm>
            <a:off x="2135560" y="116632"/>
            <a:ext cx="576064" cy="28803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881396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0" y="0"/>
            <a:ext cx="12115425" cy="6840000"/>
          </a:xfrm>
          <a:prstGeom prst="rect">
            <a:avLst/>
          </a:prstGeom>
        </p:spPr>
      </p:pic>
      <p:sp>
        <p:nvSpPr>
          <p:cNvPr id="9" name="Titel 4"/>
          <p:cNvSpPr txBox="1">
            <a:spLocks/>
          </p:cNvSpPr>
          <p:nvPr/>
        </p:nvSpPr>
        <p:spPr>
          <a:xfrm>
            <a:off x="2063552" y="2063106"/>
            <a:ext cx="2376264" cy="2952353"/>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dirty="0" err="1">
                <a:solidFill>
                  <a:srgbClr val="00B050"/>
                </a:solidFill>
              </a:rPr>
              <a:t>Name</a:t>
            </a:r>
            <a:r>
              <a:rPr lang="da-DK" sz="1600" dirty="0"/>
              <a:t> </a:t>
            </a:r>
            <a:r>
              <a:rPr lang="da-DK" sz="1600" dirty="0">
                <a:solidFill>
                  <a:srgbClr val="00B050"/>
                </a:solidFill>
              </a:rPr>
              <a:t>the </a:t>
            </a:r>
            <a:r>
              <a:rPr lang="da-DK" sz="1600" i="1" dirty="0">
                <a:solidFill>
                  <a:srgbClr val="00B050"/>
                </a:solidFill>
              </a:rPr>
              <a:t>UVW</a:t>
            </a:r>
            <a:r>
              <a:rPr lang="da-DK" sz="1600" dirty="0">
                <a:solidFill>
                  <a:srgbClr val="00B050"/>
                </a:solidFill>
              </a:rPr>
              <a:t> </a:t>
            </a:r>
            <a:r>
              <a:rPr lang="da-DK" sz="1600" dirty="0" err="1">
                <a:solidFill>
                  <a:srgbClr val="00B050"/>
                </a:solidFill>
              </a:rPr>
              <a:t>Map</a:t>
            </a:r>
            <a:r>
              <a:rPr lang="da-DK" sz="1600" dirty="0">
                <a:solidFill>
                  <a:srgbClr val="00B050"/>
                </a:solidFill>
              </a:rPr>
              <a:t> </a:t>
            </a:r>
          </a:p>
          <a:p>
            <a:pPr algn="l">
              <a:lnSpc>
                <a:spcPts val="1600"/>
              </a:lnSpc>
            </a:pPr>
            <a:r>
              <a:rPr lang="da-DK" sz="1600" b="1" i="1" dirty="0"/>
              <a:t>UVW </a:t>
            </a:r>
            <a:r>
              <a:rPr lang="da-DK" sz="1600" b="1" i="1" dirty="0" err="1"/>
              <a:t>jacket</a:t>
            </a:r>
            <a:r>
              <a:rPr lang="da-DK" sz="1600" dirty="0"/>
              <a:t>,</a:t>
            </a:r>
          </a:p>
          <a:p>
            <a:pPr algn="l">
              <a:lnSpc>
                <a:spcPts val="1600"/>
              </a:lnSpc>
            </a:pPr>
            <a:endParaRPr lang="da-DK" sz="1600" dirty="0"/>
          </a:p>
          <a:p>
            <a:pPr algn="l">
              <a:lnSpc>
                <a:spcPts val="1600"/>
              </a:lnSpc>
            </a:pPr>
            <a:r>
              <a:rPr lang="da-DK" sz="1600" dirty="0" err="1"/>
              <a:t>choose</a:t>
            </a:r>
            <a:r>
              <a:rPr lang="da-DK" sz="1600" dirty="0"/>
              <a:t> </a:t>
            </a:r>
            <a:r>
              <a:rPr lang="da-DK" sz="1600" b="1" dirty="0">
                <a:solidFill>
                  <a:srgbClr val="0070C0"/>
                </a:solidFill>
              </a:rPr>
              <a:t>Box </a:t>
            </a:r>
            <a:r>
              <a:rPr lang="da-DK" sz="1600" b="1" dirty="0" err="1">
                <a:solidFill>
                  <a:srgbClr val="0070C0"/>
                </a:solidFill>
              </a:rPr>
              <a:t>Mapping</a:t>
            </a:r>
            <a:r>
              <a:rPr lang="da-DK" sz="1600" dirty="0">
                <a:solidFill>
                  <a:srgbClr val="0070C0"/>
                </a:solidFill>
              </a:rPr>
              <a:t>,</a:t>
            </a:r>
          </a:p>
          <a:p>
            <a:pPr algn="l">
              <a:lnSpc>
                <a:spcPts val="1600"/>
              </a:lnSpc>
            </a:pPr>
            <a:endParaRPr lang="da-DK" sz="1600" dirty="0">
              <a:solidFill>
                <a:srgbClr val="0070C0"/>
              </a:solidFill>
            </a:endParaRPr>
          </a:p>
          <a:p>
            <a:pPr algn="l">
              <a:lnSpc>
                <a:spcPts val="1600"/>
              </a:lnSpc>
            </a:pPr>
            <a:r>
              <a:rPr lang="da-DK" sz="1600" dirty="0"/>
              <a:t>with </a:t>
            </a:r>
            <a:r>
              <a:rPr lang="da-DK" sz="1600" b="1" i="1" dirty="0">
                <a:solidFill>
                  <a:srgbClr val="7030A0"/>
                </a:solidFill>
              </a:rPr>
              <a:t>L W H </a:t>
            </a:r>
            <a:r>
              <a:rPr lang="da-DK" sz="1600" b="1" i="1" dirty="0"/>
              <a:t>= 10,10,10</a:t>
            </a:r>
          </a:p>
          <a:p>
            <a:pPr algn="l">
              <a:lnSpc>
                <a:spcPts val="1600"/>
              </a:lnSpc>
            </a:pPr>
            <a:endParaRPr lang="da-DK" sz="1600" dirty="0"/>
          </a:p>
          <a:p>
            <a:pPr algn="l">
              <a:lnSpc>
                <a:spcPts val="1600"/>
              </a:lnSpc>
            </a:pPr>
            <a:r>
              <a:rPr lang="da-DK" sz="1600" dirty="0"/>
              <a:t>Check </a:t>
            </a:r>
            <a:r>
              <a:rPr lang="da-DK" sz="1600" dirty="0" err="1"/>
              <a:t>that</a:t>
            </a:r>
            <a:r>
              <a:rPr lang="da-DK" sz="1600" dirty="0"/>
              <a:t> </a:t>
            </a:r>
            <a:r>
              <a:rPr lang="da-DK" sz="1600" b="1" i="1" dirty="0">
                <a:solidFill>
                  <a:schemeClr val="accent2">
                    <a:lumMod val="75000"/>
                  </a:schemeClr>
                </a:solidFill>
              </a:rPr>
              <a:t>Real-World </a:t>
            </a:r>
            <a:r>
              <a:rPr lang="da-DK" sz="1600" b="1" i="1" dirty="0" err="1">
                <a:solidFill>
                  <a:schemeClr val="accent2">
                    <a:lumMod val="75000"/>
                  </a:schemeClr>
                </a:solidFill>
              </a:rPr>
              <a:t>Map</a:t>
            </a:r>
            <a:r>
              <a:rPr lang="da-DK" sz="1600" b="1" i="1" dirty="0">
                <a:solidFill>
                  <a:schemeClr val="accent2">
                    <a:lumMod val="75000"/>
                  </a:schemeClr>
                </a:solidFill>
              </a:rPr>
              <a:t> </a:t>
            </a:r>
            <a:r>
              <a:rPr lang="da-DK" sz="1600" b="1" i="1" dirty="0" err="1">
                <a:solidFill>
                  <a:schemeClr val="accent2">
                    <a:lumMod val="75000"/>
                  </a:schemeClr>
                </a:solidFill>
              </a:rPr>
              <a:t>size</a:t>
            </a:r>
            <a:r>
              <a:rPr lang="da-DK" sz="1600" b="1" i="1" dirty="0">
                <a:solidFill>
                  <a:schemeClr val="accent2">
                    <a:lumMod val="75000"/>
                  </a:schemeClr>
                </a:solidFill>
              </a:rPr>
              <a:t> </a:t>
            </a:r>
            <a:r>
              <a:rPr lang="da-DK" sz="1600" dirty="0"/>
              <a:t>is </a:t>
            </a:r>
            <a:r>
              <a:rPr lang="da-DK" sz="1600" i="1" dirty="0" err="1"/>
              <a:t>Off</a:t>
            </a:r>
            <a:r>
              <a:rPr lang="da-DK" sz="1600" i="1" dirty="0"/>
              <a:t>,</a:t>
            </a:r>
          </a:p>
          <a:p>
            <a:pPr algn="l">
              <a:lnSpc>
                <a:spcPts val="1600"/>
              </a:lnSpc>
            </a:pPr>
            <a:endParaRPr lang="da-DK" sz="1600" dirty="0"/>
          </a:p>
          <a:p>
            <a:pPr algn="l">
              <a:lnSpc>
                <a:spcPts val="1600"/>
              </a:lnSpc>
            </a:pPr>
            <a:r>
              <a:rPr lang="da-DK" sz="1600" dirty="0"/>
              <a:t>and </a:t>
            </a:r>
            <a:r>
              <a:rPr lang="da-DK" sz="1600" dirty="0" err="1"/>
              <a:t>notice</a:t>
            </a:r>
            <a:r>
              <a:rPr lang="da-DK" sz="1600" dirty="0"/>
              <a:t> </a:t>
            </a:r>
            <a:r>
              <a:rPr lang="da-DK" sz="1600" b="1" i="1" dirty="0" err="1">
                <a:solidFill>
                  <a:srgbClr val="FF0000"/>
                </a:solidFill>
              </a:rPr>
              <a:t>Map</a:t>
            </a:r>
            <a:r>
              <a:rPr lang="da-DK" sz="1600" b="1" i="1" dirty="0">
                <a:solidFill>
                  <a:srgbClr val="FF0000"/>
                </a:solidFill>
              </a:rPr>
              <a:t> Channel </a:t>
            </a:r>
            <a:r>
              <a:rPr lang="da-DK" sz="1600" b="1" i="1" dirty="0"/>
              <a:t>= 1</a:t>
            </a:r>
          </a:p>
        </p:txBody>
      </p:sp>
      <p:cxnSp>
        <p:nvCxnSpPr>
          <p:cNvPr id="12" name="blaa pil"/>
          <p:cNvCxnSpPr/>
          <p:nvPr/>
        </p:nvCxnSpPr>
        <p:spPr>
          <a:xfrm>
            <a:off x="8400256" y="1772816"/>
            <a:ext cx="1080120" cy="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3" name="blaa pil"/>
          <p:cNvCxnSpPr/>
          <p:nvPr/>
        </p:nvCxnSpPr>
        <p:spPr>
          <a:xfrm>
            <a:off x="8472264" y="3717032"/>
            <a:ext cx="1080120" cy="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4" name="blaa pil"/>
          <p:cNvCxnSpPr/>
          <p:nvPr/>
        </p:nvCxnSpPr>
        <p:spPr>
          <a:xfrm>
            <a:off x="8472264" y="4293096"/>
            <a:ext cx="1080120"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5" name="blaa pil"/>
          <p:cNvCxnSpPr/>
          <p:nvPr/>
        </p:nvCxnSpPr>
        <p:spPr>
          <a:xfrm>
            <a:off x="8544272" y="5085184"/>
            <a:ext cx="1080120" cy="0"/>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blaa pil"/>
          <p:cNvCxnSpPr/>
          <p:nvPr/>
        </p:nvCxnSpPr>
        <p:spPr>
          <a:xfrm>
            <a:off x="8544272" y="5301208"/>
            <a:ext cx="108012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69976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40665" cy="6840000"/>
          </a:xfrm>
          <a:prstGeom prst="rect">
            <a:avLst/>
          </a:prstGeom>
        </p:spPr>
      </p:pic>
      <p:sp>
        <p:nvSpPr>
          <p:cNvPr id="6" name="Titel 4"/>
          <p:cNvSpPr txBox="1">
            <a:spLocks/>
          </p:cNvSpPr>
          <p:nvPr/>
        </p:nvSpPr>
        <p:spPr>
          <a:xfrm>
            <a:off x="2063552" y="1916832"/>
            <a:ext cx="2520280" cy="2232248"/>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dirty="0" err="1"/>
              <a:t>Click</a:t>
            </a:r>
            <a:r>
              <a:rPr lang="da-DK" sz="1600" dirty="0"/>
              <a:t> the </a:t>
            </a:r>
            <a:r>
              <a:rPr lang="da-DK" sz="1600" i="1" dirty="0">
                <a:solidFill>
                  <a:srgbClr val="FF0000"/>
                </a:solidFill>
              </a:rPr>
              <a:t>Editable </a:t>
            </a:r>
            <a:r>
              <a:rPr lang="da-DK" sz="1600" i="1" dirty="0" err="1">
                <a:solidFill>
                  <a:srgbClr val="FF0000"/>
                </a:solidFill>
              </a:rPr>
              <a:t>Poly</a:t>
            </a:r>
            <a:r>
              <a:rPr lang="da-DK" sz="1600" i="1" dirty="0">
                <a:solidFill>
                  <a:srgbClr val="FF0000"/>
                </a:solidFill>
              </a:rPr>
              <a:t> </a:t>
            </a:r>
            <a:r>
              <a:rPr lang="da-DK" sz="1600" dirty="0" err="1" smtClean="0"/>
              <a:t>entry</a:t>
            </a:r>
            <a:r>
              <a:rPr lang="da-DK" sz="1600" dirty="0" smtClean="0"/>
              <a:t>, </a:t>
            </a:r>
            <a:r>
              <a:rPr lang="da-DK" sz="1600" dirty="0" err="1"/>
              <a:t>enter</a:t>
            </a:r>
            <a:r>
              <a:rPr lang="da-DK" sz="1600" dirty="0">
                <a:solidFill>
                  <a:srgbClr val="FF0000"/>
                </a:solidFill>
              </a:rPr>
              <a:t> </a:t>
            </a:r>
            <a:r>
              <a:rPr lang="da-DK" sz="1600" dirty="0">
                <a:solidFill>
                  <a:srgbClr val="0070C0"/>
                </a:solidFill>
              </a:rPr>
              <a:t>Polygon </a:t>
            </a:r>
            <a:r>
              <a:rPr lang="da-DK" sz="1600" dirty="0" err="1">
                <a:solidFill>
                  <a:srgbClr val="0070C0"/>
                </a:solidFill>
              </a:rPr>
              <a:t>level</a:t>
            </a:r>
            <a:r>
              <a:rPr lang="da-DK" sz="1600" dirty="0">
                <a:solidFill>
                  <a:srgbClr val="0070C0"/>
                </a:solidFill>
              </a:rPr>
              <a:t> </a:t>
            </a:r>
            <a:r>
              <a:rPr lang="da-DK" sz="1600" dirty="0"/>
              <a:t>and </a:t>
            </a:r>
            <a:r>
              <a:rPr lang="da-DK" sz="1600" dirty="0" err="1">
                <a:solidFill>
                  <a:srgbClr val="00B050"/>
                </a:solidFill>
              </a:rPr>
              <a:t>select</a:t>
            </a:r>
            <a:r>
              <a:rPr lang="da-DK" sz="1600" dirty="0">
                <a:solidFill>
                  <a:srgbClr val="00B050"/>
                </a:solidFill>
              </a:rPr>
              <a:t> the </a:t>
            </a:r>
            <a:r>
              <a:rPr lang="da-DK" sz="1600" b="1" i="1" dirty="0">
                <a:solidFill>
                  <a:srgbClr val="00B050"/>
                </a:solidFill>
              </a:rPr>
              <a:t>ID 2 </a:t>
            </a:r>
            <a:r>
              <a:rPr lang="da-DK" sz="1600" dirty="0"/>
              <a:t>polygons… </a:t>
            </a:r>
          </a:p>
          <a:p>
            <a:pPr algn="l">
              <a:lnSpc>
                <a:spcPts val="1600"/>
              </a:lnSpc>
            </a:pPr>
            <a:endParaRPr lang="da-DK" sz="1600" dirty="0"/>
          </a:p>
          <a:p>
            <a:pPr algn="l">
              <a:lnSpc>
                <a:spcPts val="1600"/>
              </a:lnSpc>
            </a:pPr>
            <a:r>
              <a:rPr lang="da-DK" sz="1600" dirty="0" err="1"/>
              <a:t>Repeat</a:t>
            </a:r>
            <a:r>
              <a:rPr lang="da-DK" sz="1600" dirty="0"/>
              <a:t> the </a:t>
            </a:r>
            <a:r>
              <a:rPr lang="da-DK" sz="1600" dirty="0" err="1"/>
              <a:t>previous</a:t>
            </a:r>
            <a:r>
              <a:rPr lang="da-DK" sz="1600" dirty="0"/>
              <a:t> </a:t>
            </a:r>
            <a:r>
              <a:rPr lang="da-DK" sz="1600" i="1" dirty="0"/>
              <a:t>UVW</a:t>
            </a:r>
            <a:r>
              <a:rPr lang="da-DK" sz="1600" dirty="0"/>
              <a:t> procedure, </a:t>
            </a:r>
            <a:r>
              <a:rPr lang="da-DK" sz="1600" dirty="0" err="1"/>
              <a:t>only</a:t>
            </a:r>
            <a:r>
              <a:rPr lang="da-DK" sz="1600" dirty="0"/>
              <a:t> with Box </a:t>
            </a:r>
            <a:r>
              <a:rPr lang="da-DK" sz="1600" i="1" dirty="0">
                <a:solidFill>
                  <a:srgbClr val="7030A0"/>
                </a:solidFill>
              </a:rPr>
              <a:t>L W H </a:t>
            </a:r>
            <a:r>
              <a:rPr lang="da-DK" sz="1600" dirty="0"/>
              <a:t>= 12,12,12 (so </a:t>
            </a:r>
            <a:r>
              <a:rPr lang="da-DK" sz="1600" dirty="0" err="1"/>
              <a:t>you</a:t>
            </a:r>
            <a:r>
              <a:rPr lang="da-DK" sz="1600" dirty="0"/>
              <a:t> dont </a:t>
            </a:r>
            <a:r>
              <a:rPr lang="da-DK" sz="1600" dirty="0" err="1"/>
              <a:t>mix</a:t>
            </a:r>
            <a:r>
              <a:rPr lang="da-DK" sz="1600" dirty="0"/>
              <a:t> up the </a:t>
            </a:r>
            <a:r>
              <a:rPr lang="da-DK" sz="1600" dirty="0" err="1"/>
              <a:t>two</a:t>
            </a:r>
            <a:r>
              <a:rPr lang="da-DK" sz="1600" dirty="0"/>
              <a:t> UVW </a:t>
            </a:r>
            <a:r>
              <a:rPr lang="da-DK" sz="1600" dirty="0" err="1"/>
              <a:t>boxes</a:t>
            </a:r>
            <a:r>
              <a:rPr lang="da-DK" sz="1600" dirty="0"/>
              <a:t>) and set </a:t>
            </a:r>
            <a:r>
              <a:rPr lang="da-DK" sz="1600" i="1" dirty="0" err="1"/>
              <a:t>Map</a:t>
            </a:r>
            <a:r>
              <a:rPr lang="da-DK" sz="1600" i="1" dirty="0"/>
              <a:t> Channel </a:t>
            </a:r>
            <a:r>
              <a:rPr lang="da-DK" sz="1600" dirty="0"/>
              <a:t>= 2</a:t>
            </a:r>
          </a:p>
        </p:txBody>
      </p:sp>
      <p:cxnSp>
        <p:nvCxnSpPr>
          <p:cNvPr id="8" name="blaa pil"/>
          <p:cNvCxnSpPr/>
          <p:nvPr/>
        </p:nvCxnSpPr>
        <p:spPr>
          <a:xfrm>
            <a:off x="8439756" y="4509120"/>
            <a:ext cx="2412150" cy="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9" name="blaa pil"/>
          <p:cNvCxnSpPr/>
          <p:nvPr/>
        </p:nvCxnSpPr>
        <p:spPr>
          <a:xfrm>
            <a:off x="8448180" y="2348880"/>
            <a:ext cx="1080120" cy="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1" name="blaa pil"/>
          <p:cNvCxnSpPr/>
          <p:nvPr/>
        </p:nvCxnSpPr>
        <p:spPr>
          <a:xfrm>
            <a:off x="8439756" y="1916832"/>
            <a:ext cx="108012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59682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28798" cy="6840000"/>
          </a:xfrm>
          <a:prstGeom prst="rect">
            <a:avLst/>
          </a:prstGeom>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8688" y="11169"/>
            <a:ext cx="9143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el 4"/>
          <p:cNvSpPr txBox="1">
            <a:spLocks/>
          </p:cNvSpPr>
          <p:nvPr/>
        </p:nvSpPr>
        <p:spPr>
          <a:xfrm>
            <a:off x="2207568" y="1412776"/>
            <a:ext cx="2304256" cy="2376264"/>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dirty="0"/>
              <a:t>It </a:t>
            </a:r>
            <a:r>
              <a:rPr lang="da-DK" sz="1600" dirty="0" err="1"/>
              <a:t>should</a:t>
            </a:r>
            <a:r>
              <a:rPr lang="da-DK" sz="1600" dirty="0"/>
              <a:t> look </a:t>
            </a:r>
            <a:r>
              <a:rPr lang="da-DK" sz="1600" dirty="0" err="1"/>
              <a:t>like</a:t>
            </a:r>
            <a:r>
              <a:rPr lang="da-DK" sz="1600" dirty="0"/>
              <a:t> </a:t>
            </a:r>
            <a:r>
              <a:rPr lang="da-DK" sz="1600" dirty="0" err="1"/>
              <a:t>this</a:t>
            </a:r>
            <a:r>
              <a:rPr lang="da-DK" sz="1600" dirty="0"/>
              <a:t>… The torso is </a:t>
            </a:r>
            <a:r>
              <a:rPr lang="da-DK" sz="1600" dirty="0" err="1"/>
              <a:t>ready</a:t>
            </a:r>
            <a:r>
              <a:rPr lang="da-DK" sz="1600" dirty="0"/>
              <a:t> to </a:t>
            </a:r>
            <a:r>
              <a:rPr lang="da-DK" sz="1600" dirty="0" err="1"/>
              <a:t>get</a:t>
            </a:r>
            <a:r>
              <a:rPr lang="da-DK" sz="1600" dirty="0"/>
              <a:t> </a:t>
            </a:r>
            <a:r>
              <a:rPr lang="da-DK" sz="1600" dirty="0" err="1"/>
              <a:t>dressed</a:t>
            </a:r>
            <a:r>
              <a:rPr lang="da-DK" sz="1600" dirty="0"/>
              <a:t>. </a:t>
            </a:r>
          </a:p>
          <a:p>
            <a:pPr algn="l">
              <a:lnSpc>
                <a:spcPts val="1600"/>
              </a:lnSpc>
            </a:pPr>
            <a:endParaRPr lang="da-DK" sz="1600" dirty="0"/>
          </a:p>
          <a:p>
            <a:pPr algn="l">
              <a:lnSpc>
                <a:spcPts val="1600"/>
              </a:lnSpc>
            </a:pPr>
            <a:r>
              <a:rPr lang="da-DK" sz="1600" dirty="0"/>
              <a:t>Now it is time for the </a:t>
            </a:r>
            <a:r>
              <a:rPr lang="da-DK" sz="1600" dirty="0" err="1"/>
              <a:t>Jacket</a:t>
            </a:r>
            <a:r>
              <a:rPr lang="da-DK" sz="1600" dirty="0"/>
              <a:t> and </a:t>
            </a:r>
            <a:r>
              <a:rPr lang="da-DK" sz="1600" dirty="0" err="1"/>
              <a:t>Shirt</a:t>
            </a:r>
            <a:r>
              <a:rPr lang="da-DK" sz="1600" dirty="0"/>
              <a:t> </a:t>
            </a:r>
            <a:r>
              <a:rPr lang="da-DK" sz="1600" dirty="0" err="1"/>
              <a:t>material</a:t>
            </a:r>
            <a:r>
              <a:rPr lang="da-DK" sz="1600" dirty="0"/>
              <a:t> to </a:t>
            </a:r>
            <a:r>
              <a:rPr lang="da-DK" sz="1600" dirty="0" err="1"/>
              <a:t>be</a:t>
            </a:r>
            <a:r>
              <a:rPr lang="da-DK" sz="1600" dirty="0"/>
              <a:t> </a:t>
            </a:r>
            <a:r>
              <a:rPr lang="da-DK" sz="1600" dirty="0" err="1"/>
              <a:t>designed</a:t>
            </a:r>
            <a:r>
              <a:rPr lang="da-DK" sz="1600" dirty="0"/>
              <a:t>, </a:t>
            </a:r>
            <a:r>
              <a:rPr lang="da-DK" sz="1600" dirty="0" err="1"/>
              <a:t>using</a:t>
            </a:r>
            <a:r>
              <a:rPr lang="da-DK" sz="1600" dirty="0"/>
              <a:t> the </a:t>
            </a:r>
            <a:r>
              <a:rPr lang="da-DK" sz="1600" b="1" i="1" dirty="0" err="1"/>
              <a:t>Material</a:t>
            </a:r>
            <a:r>
              <a:rPr lang="da-DK" sz="1600" b="1" i="1" dirty="0"/>
              <a:t> Editor</a:t>
            </a:r>
            <a:r>
              <a:rPr lang="da-DK" sz="1600" dirty="0"/>
              <a:t>.</a:t>
            </a:r>
          </a:p>
          <a:p>
            <a:pPr algn="l">
              <a:lnSpc>
                <a:spcPts val="1600"/>
              </a:lnSpc>
            </a:pPr>
            <a:endParaRPr lang="da-DK" sz="1600" i="1" dirty="0"/>
          </a:p>
          <a:p>
            <a:pPr algn="l">
              <a:lnSpc>
                <a:spcPts val="1600"/>
              </a:lnSpc>
            </a:pPr>
            <a:r>
              <a:rPr lang="da-DK" sz="1600" dirty="0"/>
              <a:t>Press</a:t>
            </a:r>
            <a:r>
              <a:rPr lang="da-DK" sz="1600" i="1" dirty="0"/>
              <a:t> </a:t>
            </a:r>
            <a:r>
              <a:rPr lang="da-DK" sz="1600" b="1" i="1" dirty="0"/>
              <a:t>M</a:t>
            </a:r>
            <a:r>
              <a:rPr lang="da-DK" sz="1600" i="1" dirty="0"/>
              <a:t> </a:t>
            </a:r>
            <a:r>
              <a:rPr lang="da-DK" sz="1600" dirty="0"/>
              <a:t>to open it…</a:t>
            </a:r>
          </a:p>
        </p:txBody>
      </p:sp>
    </p:spTree>
    <p:extLst>
      <p:ext uri="{BB962C8B-B14F-4D97-AF65-F5344CB8AC3E}">
        <p14:creationId xmlns:p14="http://schemas.microsoft.com/office/powerpoint/2010/main" val="2037826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59256" cy="6840000"/>
          </a:xfrm>
          <a:prstGeom prst="rect">
            <a:avLst/>
          </a:prstGeom>
        </p:spPr>
      </p:pic>
      <p:sp>
        <p:nvSpPr>
          <p:cNvPr id="3" name="Titel 4"/>
          <p:cNvSpPr txBox="1">
            <a:spLocks/>
          </p:cNvSpPr>
          <p:nvPr/>
        </p:nvSpPr>
        <p:spPr>
          <a:xfrm>
            <a:off x="4927500" y="3933056"/>
            <a:ext cx="2608660" cy="1152128"/>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dirty="0"/>
              <a:t>It </a:t>
            </a:r>
            <a:r>
              <a:rPr lang="da-DK" sz="1600" dirty="0" err="1" smtClean="0"/>
              <a:t>may</a:t>
            </a:r>
            <a:r>
              <a:rPr lang="da-DK" sz="1600" dirty="0" smtClean="0"/>
              <a:t> </a:t>
            </a:r>
            <a:r>
              <a:rPr lang="da-DK" sz="1600" dirty="0"/>
              <a:t>look </a:t>
            </a:r>
            <a:r>
              <a:rPr lang="da-DK" sz="1600" dirty="0" err="1"/>
              <a:t>like</a:t>
            </a:r>
            <a:r>
              <a:rPr lang="da-DK" sz="1600" dirty="0"/>
              <a:t> </a:t>
            </a:r>
            <a:r>
              <a:rPr lang="da-DK" sz="1600" dirty="0" err="1"/>
              <a:t>this</a:t>
            </a:r>
            <a:r>
              <a:rPr lang="da-DK" sz="1600" dirty="0" smtClean="0"/>
              <a:t>…</a:t>
            </a:r>
          </a:p>
          <a:p>
            <a:pPr algn="l">
              <a:lnSpc>
                <a:spcPts val="1600"/>
              </a:lnSpc>
            </a:pPr>
            <a:endParaRPr lang="da-DK" sz="1600" dirty="0"/>
          </a:p>
          <a:p>
            <a:pPr algn="l">
              <a:lnSpc>
                <a:spcPts val="1600"/>
              </a:lnSpc>
            </a:pPr>
            <a:r>
              <a:rPr lang="da-DK" sz="1600" dirty="0" smtClean="0"/>
              <a:t>And </a:t>
            </a:r>
            <a:r>
              <a:rPr lang="da-DK" sz="1600" dirty="0" err="1" smtClean="0"/>
              <a:t>there</a:t>
            </a:r>
            <a:r>
              <a:rPr lang="da-DK" sz="1600" dirty="0" smtClean="0"/>
              <a:t> </a:t>
            </a:r>
            <a:r>
              <a:rPr lang="da-DK" sz="1600" dirty="0" err="1" smtClean="0"/>
              <a:t>may</a:t>
            </a:r>
            <a:r>
              <a:rPr lang="da-DK" sz="1600" dirty="0" smtClean="0"/>
              <a:t> </a:t>
            </a:r>
            <a:r>
              <a:rPr lang="da-DK" sz="1600" dirty="0" err="1" smtClean="0"/>
              <a:t>be</a:t>
            </a:r>
            <a:r>
              <a:rPr lang="da-DK" sz="1600" dirty="0" smtClean="0"/>
              <a:t> an </a:t>
            </a:r>
            <a:r>
              <a:rPr lang="da-DK" sz="1600" dirty="0" err="1" smtClean="0"/>
              <a:t>ugly</a:t>
            </a:r>
            <a:r>
              <a:rPr lang="da-DK" sz="1600" dirty="0" smtClean="0"/>
              <a:t> </a:t>
            </a:r>
            <a:r>
              <a:rPr lang="da-DK" sz="1600" b="1" i="1" dirty="0" smtClean="0">
                <a:solidFill>
                  <a:srgbClr val="0070C0"/>
                </a:solidFill>
              </a:rPr>
              <a:t>Render Message Arnold </a:t>
            </a:r>
            <a:r>
              <a:rPr lang="da-DK" sz="1600" dirty="0" err="1" smtClean="0"/>
              <a:t>warning</a:t>
            </a:r>
            <a:r>
              <a:rPr lang="da-DK" sz="1600" dirty="0" smtClean="0"/>
              <a:t>…just </a:t>
            </a:r>
            <a:r>
              <a:rPr lang="da-DK" sz="1600" dirty="0" err="1" smtClean="0"/>
              <a:t>close</a:t>
            </a:r>
            <a:r>
              <a:rPr lang="da-DK" sz="1600" dirty="0" smtClean="0"/>
              <a:t> </a:t>
            </a:r>
            <a:r>
              <a:rPr lang="da-DK" sz="1600" dirty="0" err="1" smtClean="0"/>
              <a:t>this</a:t>
            </a:r>
            <a:r>
              <a:rPr lang="da-DK" sz="1600" dirty="0" smtClean="0"/>
              <a:t>…</a:t>
            </a:r>
          </a:p>
          <a:p>
            <a:pPr algn="l">
              <a:lnSpc>
                <a:spcPts val="1600"/>
              </a:lnSpc>
            </a:pPr>
            <a:endParaRPr lang="da-DK" sz="1600" dirty="0"/>
          </a:p>
        </p:txBody>
      </p:sp>
      <p:cxnSp>
        <p:nvCxnSpPr>
          <p:cNvPr id="6" name="blaa pil"/>
          <p:cNvCxnSpPr/>
          <p:nvPr/>
        </p:nvCxnSpPr>
        <p:spPr>
          <a:xfrm flipH="1" flipV="1">
            <a:off x="2279576" y="836712"/>
            <a:ext cx="2647924" cy="468052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 name="blaa pil"/>
          <p:cNvCxnSpPr/>
          <p:nvPr/>
        </p:nvCxnSpPr>
        <p:spPr>
          <a:xfrm flipV="1">
            <a:off x="7176120" y="1628800"/>
            <a:ext cx="1944216" cy="3096344"/>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6" name="Titel 4"/>
          <p:cNvSpPr txBox="1">
            <a:spLocks/>
          </p:cNvSpPr>
          <p:nvPr/>
        </p:nvSpPr>
        <p:spPr>
          <a:xfrm>
            <a:off x="4946585" y="5301208"/>
            <a:ext cx="2608660" cy="797289"/>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dirty="0" smtClean="0"/>
              <a:t>And </a:t>
            </a:r>
            <a:r>
              <a:rPr lang="da-DK" sz="1600" dirty="0" err="1" smtClean="0"/>
              <a:t>enter</a:t>
            </a:r>
            <a:r>
              <a:rPr lang="da-DK" sz="1600" dirty="0" smtClean="0"/>
              <a:t> </a:t>
            </a:r>
            <a:r>
              <a:rPr lang="da-DK" sz="1600" b="1" i="1" dirty="0" smtClean="0">
                <a:solidFill>
                  <a:srgbClr val="00B050"/>
                </a:solidFill>
              </a:rPr>
              <a:t>Modes</a:t>
            </a:r>
            <a:r>
              <a:rPr lang="da-DK" sz="1600" dirty="0" smtClean="0"/>
              <a:t> … </a:t>
            </a:r>
            <a:r>
              <a:rPr lang="da-DK" sz="1600" dirty="0" err="1" smtClean="0"/>
              <a:t>change</a:t>
            </a:r>
            <a:r>
              <a:rPr lang="da-DK" sz="1600" dirty="0" smtClean="0"/>
              <a:t> </a:t>
            </a:r>
            <a:r>
              <a:rPr lang="da-DK" sz="1600" dirty="0" err="1" smtClean="0"/>
              <a:t>this</a:t>
            </a:r>
            <a:r>
              <a:rPr lang="da-DK" sz="1600" dirty="0" smtClean="0"/>
              <a:t> from </a:t>
            </a:r>
            <a:r>
              <a:rPr lang="da-DK" sz="1600" b="1" i="1" dirty="0" smtClean="0"/>
              <a:t>Compact</a:t>
            </a:r>
            <a:r>
              <a:rPr lang="da-DK" sz="1600" dirty="0" smtClean="0"/>
              <a:t> to </a:t>
            </a:r>
            <a:r>
              <a:rPr lang="da-DK" sz="1600" b="1" i="1" dirty="0" smtClean="0"/>
              <a:t>Slate </a:t>
            </a:r>
            <a:r>
              <a:rPr lang="da-DK" sz="1600" b="1" i="1" dirty="0" err="1" smtClean="0"/>
              <a:t>Material</a:t>
            </a:r>
            <a:r>
              <a:rPr lang="da-DK" sz="1600" dirty="0" smtClean="0"/>
              <a:t> Editor</a:t>
            </a:r>
            <a:endParaRPr lang="da-DK" sz="1600" dirty="0"/>
          </a:p>
        </p:txBody>
      </p:sp>
    </p:spTree>
    <p:extLst>
      <p:ext uri="{BB962C8B-B14F-4D97-AF65-F5344CB8AC3E}">
        <p14:creationId xmlns:p14="http://schemas.microsoft.com/office/powerpoint/2010/main" val="32997350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47358" cy="6840000"/>
          </a:xfrm>
          <a:prstGeom prst="rect">
            <a:avLst/>
          </a:prstGeom>
        </p:spPr>
      </p:pic>
      <p:sp>
        <p:nvSpPr>
          <p:cNvPr id="3" name="Titel 4"/>
          <p:cNvSpPr txBox="1">
            <a:spLocks/>
          </p:cNvSpPr>
          <p:nvPr/>
        </p:nvSpPr>
        <p:spPr>
          <a:xfrm>
            <a:off x="9768408" y="188640"/>
            <a:ext cx="2232248" cy="2544906"/>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dirty="0" smtClean="0"/>
              <a:t>The </a:t>
            </a:r>
            <a:r>
              <a:rPr lang="da-DK" sz="1600" b="1" i="1" dirty="0" smtClean="0"/>
              <a:t>Slate editor</a:t>
            </a:r>
            <a:r>
              <a:rPr lang="da-DK" sz="1600" dirty="0" smtClean="0"/>
              <a:t>:</a:t>
            </a:r>
          </a:p>
          <a:p>
            <a:pPr algn="l">
              <a:lnSpc>
                <a:spcPts val="1600"/>
              </a:lnSpc>
            </a:pPr>
            <a:endParaRPr lang="da-DK" sz="1600" dirty="0"/>
          </a:p>
          <a:p>
            <a:pPr algn="l">
              <a:lnSpc>
                <a:spcPts val="1600"/>
              </a:lnSpc>
            </a:pPr>
            <a:r>
              <a:rPr lang="da-DK" sz="1600" dirty="0" smtClean="0"/>
              <a:t>To the </a:t>
            </a:r>
            <a:r>
              <a:rPr lang="da-DK" sz="1600" dirty="0" err="1" smtClean="0"/>
              <a:t>left</a:t>
            </a:r>
            <a:r>
              <a:rPr lang="da-DK" sz="1600" dirty="0" smtClean="0"/>
              <a:t> is a </a:t>
            </a:r>
            <a:r>
              <a:rPr lang="da-DK" sz="1600" b="1" i="1" dirty="0" err="1" smtClean="0"/>
              <a:t>Material</a:t>
            </a:r>
            <a:r>
              <a:rPr lang="da-DK" sz="1600" b="1" i="1" dirty="0" smtClean="0"/>
              <a:t>/</a:t>
            </a:r>
            <a:r>
              <a:rPr lang="da-DK" sz="1600" b="1" i="1" dirty="0" err="1" smtClean="0"/>
              <a:t>Map</a:t>
            </a:r>
            <a:r>
              <a:rPr lang="da-DK" sz="1600" b="1" i="1" dirty="0" smtClean="0"/>
              <a:t> browser </a:t>
            </a:r>
            <a:r>
              <a:rPr lang="da-DK" sz="1600" dirty="0" smtClean="0"/>
              <a:t>with a </a:t>
            </a:r>
            <a:r>
              <a:rPr lang="da-DK" sz="1600" b="1" i="1" dirty="0" err="1" smtClean="0"/>
              <a:t>Material</a:t>
            </a:r>
            <a:r>
              <a:rPr lang="da-DK" sz="1600" dirty="0" smtClean="0"/>
              <a:t> </a:t>
            </a:r>
            <a:r>
              <a:rPr lang="da-DK" sz="1600" b="1" i="1" dirty="0" smtClean="0"/>
              <a:t>Library</a:t>
            </a:r>
          </a:p>
          <a:p>
            <a:pPr algn="l">
              <a:lnSpc>
                <a:spcPts val="1600"/>
              </a:lnSpc>
            </a:pPr>
            <a:endParaRPr lang="da-DK" sz="1600" dirty="0" smtClean="0"/>
          </a:p>
          <a:p>
            <a:pPr algn="l">
              <a:lnSpc>
                <a:spcPts val="1600"/>
              </a:lnSpc>
            </a:pPr>
            <a:r>
              <a:rPr lang="da-DK" sz="1600" dirty="0" smtClean="0"/>
              <a:t>In the </a:t>
            </a:r>
            <a:r>
              <a:rPr lang="da-DK" sz="1600" dirty="0" err="1" smtClean="0"/>
              <a:t>middle</a:t>
            </a:r>
            <a:r>
              <a:rPr lang="da-DK" sz="1600" dirty="0" smtClean="0"/>
              <a:t> is a </a:t>
            </a:r>
            <a:r>
              <a:rPr lang="da-DK" sz="1600" dirty="0" err="1" smtClean="0"/>
              <a:t>working</a:t>
            </a:r>
            <a:r>
              <a:rPr lang="da-DK" sz="1600" dirty="0" smtClean="0"/>
              <a:t> </a:t>
            </a:r>
            <a:r>
              <a:rPr lang="da-DK" sz="1600" dirty="0" err="1" smtClean="0"/>
              <a:t>area</a:t>
            </a:r>
            <a:endParaRPr lang="da-DK" sz="1600" dirty="0" smtClean="0"/>
          </a:p>
          <a:p>
            <a:pPr algn="l">
              <a:lnSpc>
                <a:spcPts val="1600"/>
              </a:lnSpc>
            </a:pPr>
            <a:endParaRPr lang="da-DK" sz="1600" dirty="0"/>
          </a:p>
          <a:p>
            <a:pPr algn="l">
              <a:lnSpc>
                <a:spcPts val="1600"/>
              </a:lnSpc>
            </a:pPr>
            <a:r>
              <a:rPr lang="da-DK" sz="1600" dirty="0" smtClean="0"/>
              <a:t>To the right a </a:t>
            </a:r>
            <a:r>
              <a:rPr lang="da-DK" sz="1600" b="1" i="1" dirty="0" smtClean="0"/>
              <a:t>Navigator</a:t>
            </a:r>
            <a:r>
              <a:rPr lang="da-DK" sz="1600" dirty="0" smtClean="0"/>
              <a:t> and the </a:t>
            </a:r>
            <a:r>
              <a:rPr lang="da-DK" sz="1600" b="1" i="1" dirty="0" err="1" smtClean="0"/>
              <a:t>Material</a:t>
            </a:r>
            <a:r>
              <a:rPr lang="da-DK" sz="1600" b="1" i="1" dirty="0" smtClean="0"/>
              <a:t> Parameter</a:t>
            </a:r>
            <a:r>
              <a:rPr lang="da-DK" sz="1600" dirty="0" smtClean="0"/>
              <a:t> Editor</a:t>
            </a:r>
            <a:endParaRPr lang="da-DK" sz="1600" dirty="0"/>
          </a:p>
        </p:txBody>
      </p:sp>
      <p:cxnSp>
        <p:nvCxnSpPr>
          <p:cNvPr id="6" name="blaa pil"/>
          <p:cNvCxnSpPr>
            <a:stCxn id="16" idx="1"/>
          </p:cNvCxnSpPr>
          <p:nvPr/>
        </p:nvCxnSpPr>
        <p:spPr>
          <a:xfrm flipH="1" flipV="1">
            <a:off x="4223792" y="861338"/>
            <a:ext cx="5544616" cy="252028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6" name="Titel 4"/>
          <p:cNvSpPr txBox="1">
            <a:spLocks/>
          </p:cNvSpPr>
          <p:nvPr/>
        </p:nvSpPr>
        <p:spPr>
          <a:xfrm>
            <a:off x="9768408" y="2877562"/>
            <a:ext cx="2232248" cy="1008112"/>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dirty="0" smtClean="0"/>
              <a:t>No </a:t>
            </a:r>
            <a:r>
              <a:rPr lang="da-DK" sz="1600" dirty="0" err="1" smtClean="0"/>
              <a:t>use</a:t>
            </a:r>
            <a:r>
              <a:rPr lang="da-DK" sz="1600" dirty="0" smtClean="0"/>
              <a:t> for the </a:t>
            </a:r>
            <a:r>
              <a:rPr lang="da-DK" sz="1600" b="1" i="1" dirty="0" err="1">
                <a:solidFill>
                  <a:srgbClr val="00B050"/>
                </a:solidFill>
              </a:rPr>
              <a:t>Material</a:t>
            </a:r>
            <a:r>
              <a:rPr lang="da-DK" sz="1600" b="1" i="1" dirty="0">
                <a:solidFill>
                  <a:srgbClr val="00B050"/>
                </a:solidFill>
              </a:rPr>
              <a:t> </a:t>
            </a:r>
            <a:r>
              <a:rPr lang="da-DK" sz="1600" b="1" i="1" dirty="0" smtClean="0">
                <a:solidFill>
                  <a:srgbClr val="00B050"/>
                </a:solidFill>
              </a:rPr>
              <a:t>Library </a:t>
            </a:r>
            <a:r>
              <a:rPr lang="da-DK" sz="1600" dirty="0" smtClean="0"/>
              <a:t>at </a:t>
            </a:r>
            <a:r>
              <a:rPr lang="da-DK" sz="1600" dirty="0" err="1" smtClean="0"/>
              <a:t>this</a:t>
            </a:r>
            <a:r>
              <a:rPr lang="da-DK" sz="1600" dirty="0" smtClean="0"/>
              <a:t> moment.</a:t>
            </a:r>
          </a:p>
          <a:p>
            <a:pPr algn="l">
              <a:lnSpc>
                <a:spcPts val="1600"/>
              </a:lnSpc>
            </a:pPr>
            <a:r>
              <a:rPr lang="da-DK" sz="1600" dirty="0" smtClean="0"/>
              <a:t>Close it to </a:t>
            </a:r>
            <a:r>
              <a:rPr lang="da-DK" sz="1600" dirty="0" err="1" smtClean="0"/>
              <a:t>get</a:t>
            </a:r>
            <a:r>
              <a:rPr lang="da-DK" sz="1600" dirty="0" smtClean="0"/>
              <a:t> </a:t>
            </a:r>
            <a:r>
              <a:rPr lang="da-DK" sz="1600" dirty="0" err="1" smtClean="0"/>
              <a:t>some</a:t>
            </a:r>
            <a:r>
              <a:rPr lang="da-DK" sz="1600" dirty="0" smtClean="0"/>
              <a:t> </a:t>
            </a:r>
            <a:r>
              <a:rPr lang="da-DK" sz="1600" dirty="0" err="1" smtClean="0"/>
              <a:t>workspace</a:t>
            </a:r>
            <a:r>
              <a:rPr lang="da-DK" sz="1600" dirty="0" smtClean="0"/>
              <a:t>…</a:t>
            </a:r>
            <a:endParaRPr lang="da-DK" sz="1600" dirty="0"/>
          </a:p>
          <a:p>
            <a:pPr algn="l">
              <a:lnSpc>
                <a:spcPts val="1600"/>
              </a:lnSpc>
            </a:pPr>
            <a:r>
              <a:rPr lang="da-DK" sz="1600" dirty="0" smtClean="0"/>
              <a:t> </a:t>
            </a:r>
            <a:endParaRPr lang="da-DK" sz="1600" dirty="0"/>
          </a:p>
        </p:txBody>
      </p:sp>
      <p:pic>
        <p:nvPicPr>
          <p:cNvPr id="10" name="Picture 9"/>
          <p:cNvPicPr>
            <a:picLocks noChangeAspect="1"/>
          </p:cNvPicPr>
          <p:nvPr/>
        </p:nvPicPr>
        <p:blipFill>
          <a:blip r:embed="rId3"/>
          <a:stretch>
            <a:fillRect/>
          </a:stretch>
        </p:blipFill>
        <p:spPr>
          <a:xfrm>
            <a:off x="1847528" y="252138"/>
            <a:ext cx="7830626" cy="6129190"/>
          </a:xfrm>
          <a:prstGeom prst="rect">
            <a:avLst/>
          </a:prstGeom>
        </p:spPr>
      </p:pic>
    </p:spTree>
    <p:extLst>
      <p:ext uri="{BB962C8B-B14F-4D97-AF65-F5344CB8AC3E}">
        <p14:creationId xmlns:p14="http://schemas.microsoft.com/office/powerpoint/2010/main" val="35970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10" presetClass="exit" presetSubtype="0" fill="hold" grpId="1" nodeType="withEffect">
                                  <p:stCondLst>
                                    <p:cond delay="0"/>
                                  </p:stCondLst>
                                  <p:childTnLst>
                                    <p:animEffect transition="out" filter="fade">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stretch>
            <a:fillRect/>
          </a:stretch>
        </p:blipFill>
        <p:spPr>
          <a:xfrm>
            <a:off x="12007" y="17477"/>
            <a:ext cx="12168000" cy="6840000"/>
          </a:xfrm>
          <a:prstGeom prst="rect">
            <a:avLst/>
          </a:prstGeom>
        </p:spPr>
      </p:pic>
      <p:sp>
        <p:nvSpPr>
          <p:cNvPr id="5" name="Titel 4"/>
          <p:cNvSpPr txBox="1">
            <a:spLocks/>
          </p:cNvSpPr>
          <p:nvPr/>
        </p:nvSpPr>
        <p:spPr>
          <a:xfrm>
            <a:off x="8256240" y="662771"/>
            <a:ext cx="2952328" cy="5472608"/>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ct val="110000"/>
              </a:lnSpc>
            </a:pPr>
            <a:endParaRPr lang="da-DK" sz="1600" dirty="0"/>
          </a:p>
          <a:p>
            <a:pPr algn="l">
              <a:lnSpc>
                <a:spcPct val="110000"/>
              </a:lnSpc>
            </a:pPr>
            <a:r>
              <a:rPr lang="da-DK" sz="1600" dirty="0"/>
              <a:t>This </a:t>
            </a:r>
            <a:r>
              <a:rPr lang="da-DK" sz="1600" dirty="0" err="1"/>
              <a:t>tutorial</a:t>
            </a:r>
            <a:r>
              <a:rPr lang="da-DK" sz="1600" dirty="0"/>
              <a:t> is a </a:t>
            </a:r>
            <a:r>
              <a:rPr lang="da-DK" sz="1600" dirty="0" err="1"/>
              <a:t>continuation</a:t>
            </a:r>
            <a:r>
              <a:rPr lang="da-DK" sz="1600" dirty="0"/>
              <a:t> of </a:t>
            </a:r>
            <a:r>
              <a:rPr lang="da-DK" sz="1600" i="1" dirty="0" err="1"/>
              <a:t>Visualization</a:t>
            </a:r>
            <a:r>
              <a:rPr lang="da-DK" sz="1600" i="1" dirty="0"/>
              <a:t> of the LEGO man, </a:t>
            </a:r>
            <a:r>
              <a:rPr lang="da-DK" sz="1600" dirty="0" err="1"/>
              <a:t>describing</a:t>
            </a:r>
            <a:r>
              <a:rPr lang="da-DK" sz="1600" dirty="0"/>
              <a:t> </a:t>
            </a:r>
            <a:r>
              <a:rPr lang="da-DK" sz="1600" dirty="0" err="1"/>
              <a:t>how</a:t>
            </a:r>
            <a:r>
              <a:rPr lang="da-DK" sz="1600" dirty="0"/>
              <a:t> to </a:t>
            </a:r>
            <a:r>
              <a:rPr lang="da-DK" sz="1600" dirty="0" err="1"/>
              <a:t>place</a:t>
            </a:r>
            <a:r>
              <a:rPr lang="da-DK" sz="1600" dirty="0"/>
              <a:t> </a:t>
            </a:r>
            <a:r>
              <a:rPr lang="da-DK" sz="1600" dirty="0" err="1"/>
              <a:t>him</a:t>
            </a:r>
            <a:r>
              <a:rPr lang="da-DK" sz="1600" dirty="0"/>
              <a:t> in a virtual </a:t>
            </a:r>
            <a:r>
              <a:rPr lang="da-DK" sz="1600" dirty="0" err="1"/>
              <a:t>photo</a:t>
            </a:r>
            <a:r>
              <a:rPr lang="da-DK" sz="1600" dirty="0"/>
              <a:t> </a:t>
            </a:r>
            <a:r>
              <a:rPr lang="da-DK" sz="1600" dirty="0" err="1"/>
              <a:t>studio</a:t>
            </a:r>
            <a:r>
              <a:rPr lang="da-DK" sz="1600" dirty="0"/>
              <a:t>, </a:t>
            </a:r>
            <a:r>
              <a:rPr lang="da-DK" sz="1600" dirty="0" err="1"/>
              <a:t>arranging</a:t>
            </a:r>
            <a:r>
              <a:rPr lang="da-DK" sz="1600" dirty="0"/>
              <a:t> light and a </a:t>
            </a:r>
            <a:r>
              <a:rPr lang="da-DK" sz="1600" dirty="0" err="1"/>
              <a:t>camera</a:t>
            </a:r>
            <a:r>
              <a:rPr lang="da-DK" sz="1600" dirty="0"/>
              <a:t>, </a:t>
            </a:r>
            <a:r>
              <a:rPr lang="da-DK" sz="1600" dirty="0" err="1"/>
              <a:t>allowing</a:t>
            </a:r>
            <a:r>
              <a:rPr lang="da-DK" sz="1600" dirty="0"/>
              <a:t>  </a:t>
            </a:r>
            <a:r>
              <a:rPr lang="da-DK" sz="1600" dirty="0" err="1"/>
              <a:t>you</a:t>
            </a:r>
            <a:r>
              <a:rPr lang="da-DK" sz="1600" dirty="0"/>
              <a:t> to render </a:t>
            </a:r>
            <a:r>
              <a:rPr lang="da-DK" sz="1600" dirty="0" err="1"/>
              <a:t>him</a:t>
            </a:r>
            <a:r>
              <a:rPr lang="da-DK" sz="1600" dirty="0"/>
              <a:t>, and save the </a:t>
            </a:r>
            <a:r>
              <a:rPr lang="da-DK" sz="1600" dirty="0" err="1"/>
              <a:t>pictures</a:t>
            </a:r>
            <a:r>
              <a:rPr lang="da-DK" sz="1600" dirty="0"/>
              <a:t>.</a:t>
            </a:r>
          </a:p>
          <a:p>
            <a:pPr algn="l">
              <a:lnSpc>
                <a:spcPct val="110000"/>
              </a:lnSpc>
            </a:pPr>
            <a:endParaRPr lang="da-DK" sz="1600" dirty="0"/>
          </a:p>
          <a:p>
            <a:pPr algn="l">
              <a:lnSpc>
                <a:spcPct val="110000"/>
              </a:lnSpc>
            </a:pPr>
            <a:r>
              <a:rPr lang="da-DK" sz="1600" dirty="0"/>
              <a:t>Here I </a:t>
            </a:r>
            <a:r>
              <a:rPr lang="da-DK" sz="1600" dirty="0" err="1"/>
              <a:t>will</a:t>
            </a:r>
            <a:r>
              <a:rPr lang="da-DK" sz="1600" dirty="0"/>
              <a:t> </a:t>
            </a:r>
            <a:r>
              <a:rPr lang="da-DK" sz="1600" dirty="0" err="1"/>
              <a:t>demonstrate</a:t>
            </a:r>
            <a:r>
              <a:rPr lang="da-DK" sz="1600" dirty="0"/>
              <a:t> </a:t>
            </a:r>
            <a:r>
              <a:rPr lang="da-DK" sz="1600" dirty="0" err="1"/>
              <a:t>how</a:t>
            </a:r>
            <a:r>
              <a:rPr lang="da-DK" sz="1600" dirty="0"/>
              <a:t> to put </a:t>
            </a:r>
            <a:r>
              <a:rPr lang="da-DK" sz="1600" dirty="0" err="1"/>
              <a:t>materials</a:t>
            </a:r>
            <a:r>
              <a:rPr lang="da-DK" sz="1600" dirty="0"/>
              <a:t> and </a:t>
            </a:r>
            <a:r>
              <a:rPr lang="da-DK" sz="1600" dirty="0" err="1"/>
              <a:t>textures</a:t>
            </a:r>
            <a:r>
              <a:rPr lang="da-DK" sz="1600" dirty="0"/>
              <a:t> on </a:t>
            </a:r>
            <a:r>
              <a:rPr lang="da-DK" sz="1600" dirty="0" err="1"/>
              <a:t>him</a:t>
            </a:r>
            <a:r>
              <a:rPr lang="da-DK" sz="1600" dirty="0"/>
              <a:t>, </a:t>
            </a:r>
            <a:r>
              <a:rPr lang="da-DK" sz="1600" dirty="0" err="1"/>
              <a:t>imitating</a:t>
            </a:r>
            <a:r>
              <a:rPr lang="da-DK" sz="1600" dirty="0"/>
              <a:t> the looks and </a:t>
            </a:r>
            <a:r>
              <a:rPr lang="da-DK" sz="1600" dirty="0" err="1"/>
              <a:t>appearances</a:t>
            </a:r>
            <a:r>
              <a:rPr lang="da-DK" sz="1600" dirty="0"/>
              <a:t> from real </a:t>
            </a:r>
            <a:r>
              <a:rPr lang="da-DK" sz="1600" dirty="0" err="1"/>
              <a:t>life</a:t>
            </a:r>
            <a:r>
              <a:rPr lang="da-DK" sz="1600" dirty="0"/>
              <a:t>, in </a:t>
            </a:r>
            <a:r>
              <a:rPr lang="da-DK" sz="1600" dirty="0" err="1"/>
              <a:t>order</a:t>
            </a:r>
            <a:r>
              <a:rPr lang="da-DK" sz="1600" dirty="0"/>
              <a:t> to </a:t>
            </a:r>
            <a:r>
              <a:rPr lang="da-DK" sz="1600" dirty="0" err="1"/>
              <a:t>create</a:t>
            </a:r>
            <a:r>
              <a:rPr lang="da-DK" sz="1600" dirty="0"/>
              <a:t> </a:t>
            </a:r>
            <a:r>
              <a:rPr lang="da-DK" sz="1600" dirty="0" err="1"/>
              <a:t>realistic</a:t>
            </a:r>
            <a:r>
              <a:rPr lang="da-DK" sz="1600" dirty="0"/>
              <a:t> </a:t>
            </a:r>
            <a:r>
              <a:rPr lang="da-DK" sz="1600" dirty="0" err="1"/>
              <a:t>looking</a:t>
            </a:r>
            <a:r>
              <a:rPr lang="da-DK" sz="1600" dirty="0"/>
              <a:t> images.</a:t>
            </a:r>
          </a:p>
          <a:p>
            <a:pPr algn="l">
              <a:lnSpc>
                <a:spcPct val="110000"/>
              </a:lnSpc>
            </a:pPr>
            <a:endParaRPr lang="da-DK" sz="1600" dirty="0"/>
          </a:p>
          <a:p>
            <a:pPr algn="l">
              <a:lnSpc>
                <a:spcPct val="110000"/>
              </a:lnSpc>
            </a:pPr>
            <a:r>
              <a:rPr lang="en-US" sz="1600" dirty="0"/>
              <a:t>Before starting this tutorial you must copy the map </a:t>
            </a:r>
            <a:r>
              <a:rPr lang="en-US" sz="1600" b="1" i="1" dirty="0" smtClean="0"/>
              <a:t>Day-3</a:t>
            </a:r>
            <a:r>
              <a:rPr lang="en-US" sz="1600" dirty="0" smtClean="0"/>
              <a:t> </a:t>
            </a:r>
            <a:r>
              <a:rPr lang="en-US" sz="1600" dirty="0"/>
              <a:t>to your  X-drive: </a:t>
            </a:r>
          </a:p>
          <a:p>
            <a:pPr algn="l">
              <a:lnSpc>
                <a:spcPct val="110000"/>
              </a:lnSpc>
            </a:pPr>
            <a:endParaRPr lang="en-US" sz="1600" dirty="0"/>
          </a:p>
          <a:p>
            <a:pPr algn="l">
              <a:lnSpc>
                <a:spcPct val="110000"/>
              </a:lnSpc>
            </a:pPr>
            <a:r>
              <a:rPr lang="da-DK" sz="1600" i="1" dirty="0"/>
              <a:t>P:\Courses \41618-3ds </a:t>
            </a:r>
            <a:r>
              <a:rPr lang="da-DK" sz="1600" i="1"/>
              <a:t>Max </a:t>
            </a:r>
            <a:r>
              <a:rPr lang="da-DK" sz="1600" i="1" smtClean="0"/>
              <a:t>Design\day-3.</a:t>
            </a:r>
            <a:endParaRPr lang="da-DK" sz="1600" i="1" dirty="0"/>
          </a:p>
          <a:p>
            <a:pPr algn="l">
              <a:lnSpc>
                <a:spcPct val="110000"/>
              </a:lnSpc>
            </a:pPr>
            <a:endParaRPr lang="da-DK" sz="1600" dirty="0"/>
          </a:p>
          <a:p>
            <a:pPr algn="l">
              <a:lnSpc>
                <a:spcPct val="110000"/>
              </a:lnSpc>
            </a:pPr>
            <a:r>
              <a:rPr lang="en-US" sz="1600" dirty="0"/>
              <a:t>That done, open your completed </a:t>
            </a:r>
            <a:r>
              <a:rPr lang="da-DK" sz="1600" i="1" dirty="0" err="1"/>
              <a:t>Visualization</a:t>
            </a:r>
            <a:r>
              <a:rPr lang="da-DK" sz="1600" i="1" dirty="0"/>
              <a:t> of the LEGO man </a:t>
            </a:r>
            <a:r>
              <a:rPr lang="en-US" sz="1600" dirty="0"/>
              <a:t>3ds Max file, containing Mr. Lego  himself, a studio and a lamp.</a:t>
            </a:r>
            <a:endParaRPr lang="da-DK" sz="1600" dirty="0"/>
          </a:p>
          <a:p>
            <a:pPr algn="l"/>
            <a:endParaRPr lang="da-DK" sz="1600" dirty="0"/>
          </a:p>
          <a:p>
            <a:pPr algn="l">
              <a:lnSpc>
                <a:spcPts val="1800"/>
              </a:lnSpc>
            </a:pPr>
            <a:endParaRPr lang="da-DK" sz="1600" dirty="0"/>
          </a:p>
        </p:txBody>
      </p:sp>
      <p:pic>
        <p:nvPicPr>
          <p:cNvPr id="3" name="Picture 2"/>
          <p:cNvPicPr>
            <a:picLocks noChangeAspect="1"/>
          </p:cNvPicPr>
          <p:nvPr/>
        </p:nvPicPr>
        <p:blipFill>
          <a:blip r:embed="rId3"/>
          <a:stretch>
            <a:fillRect/>
          </a:stretch>
        </p:blipFill>
        <p:spPr>
          <a:xfrm>
            <a:off x="632910" y="662771"/>
            <a:ext cx="7319684" cy="5472608"/>
          </a:xfrm>
          <a:prstGeom prst="rect">
            <a:avLst/>
          </a:prstGeom>
        </p:spPr>
      </p:pic>
      <p:sp>
        <p:nvSpPr>
          <p:cNvPr id="7" name="Titel 4"/>
          <p:cNvSpPr txBox="1">
            <a:spLocks/>
          </p:cNvSpPr>
          <p:nvPr/>
        </p:nvSpPr>
        <p:spPr>
          <a:xfrm>
            <a:off x="13584832" y="701173"/>
            <a:ext cx="2952328" cy="5472608"/>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ct val="110000"/>
              </a:lnSpc>
            </a:pPr>
            <a:endParaRPr lang="da-DK" sz="1600" dirty="0"/>
          </a:p>
          <a:p>
            <a:pPr algn="l">
              <a:lnSpc>
                <a:spcPct val="110000"/>
              </a:lnSpc>
            </a:pPr>
            <a:r>
              <a:rPr lang="da-DK" sz="1600" dirty="0"/>
              <a:t>This </a:t>
            </a:r>
            <a:r>
              <a:rPr lang="da-DK" sz="1600" dirty="0" err="1"/>
              <a:t>tutorial</a:t>
            </a:r>
            <a:r>
              <a:rPr lang="da-DK" sz="1600" dirty="0"/>
              <a:t> is a </a:t>
            </a:r>
            <a:r>
              <a:rPr lang="da-DK" sz="1600" dirty="0" err="1"/>
              <a:t>continuation</a:t>
            </a:r>
            <a:r>
              <a:rPr lang="da-DK" sz="1600" dirty="0"/>
              <a:t> of </a:t>
            </a:r>
            <a:r>
              <a:rPr lang="da-DK" sz="1600" i="1" dirty="0" err="1"/>
              <a:t>Visualization</a:t>
            </a:r>
            <a:r>
              <a:rPr lang="da-DK" sz="1600" i="1" dirty="0"/>
              <a:t> of the LEGO man, </a:t>
            </a:r>
            <a:r>
              <a:rPr lang="da-DK" sz="1600" dirty="0" err="1"/>
              <a:t>describing</a:t>
            </a:r>
            <a:r>
              <a:rPr lang="da-DK" sz="1600" dirty="0"/>
              <a:t> </a:t>
            </a:r>
            <a:r>
              <a:rPr lang="da-DK" sz="1600" dirty="0" err="1"/>
              <a:t>how</a:t>
            </a:r>
            <a:r>
              <a:rPr lang="da-DK" sz="1600" dirty="0"/>
              <a:t> to </a:t>
            </a:r>
            <a:r>
              <a:rPr lang="da-DK" sz="1600" dirty="0" err="1"/>
              <a:t>place</a:t>
            </a:r>
            <a:r>
              <a:rPr lang="da-DK" sz="1600" dirty="0"/>
              <a:t> </a:t>
            </a:r>
            <a:r>
              <a:rPr lang="da-DK" sz="1600" dirty="0" err="1"/>
              <a:t>him</a:t>
            </a:r>
            <a:r>
              <a:rPr lang="da-DK" sz="1600" dirty="0"/>
              <a:t> in a virtual </a:t>
            </a:r>
            <a:r>
              <a:rPr lang="da-DK" sz="1600" dirty="0" err="1"/>
              <a:t>photo</a:t>
            </a:r>
            <a:r>
              <a:rPr lang="da-DK" sz="1600" dirty="0"/>
              <a:t> </a:t>
            </a:r>
            <a:r>
              <a:rPr lang="da-DK" sz="1600" dirty="0" err="1"/>
              <a:t>studio</a:t>
            </a:r>
            <a:r>
              <a:rPr lang="da-DK" sz="1600" dirty="0"/>
              <a:t>, </a:t>
            </a:r>
            <a:r>
              <a:rPr lang="da-DK" sz="1600" dirty="0" err="1"/>
              <a:t>arranging</a:t>
            </a:r>
            <a:r>
              <a:rPr lang="da-DK" sz="1600" dirty="0"/>
              <a:t> light and a </a:t>
            </a:r>
            <a:r>
              <a:rPr lang="da-DK" sz="1600" dirty="0" err="1"/>
              <a:t>camera</a:t>
            </a:r>
            <a:r>
              <a:rPr lang="da-DK" sz="1600" dirty="0"/>
              <a:t>, </a:t>
            </a:r>
            <a:r>
              <a:rPr lang="da-DK" sz="1600" dirty="0" err="1"/>
              <a:t>allowing</a:t>
            </a:r>
            <a:r>
              <a:rPr lang="da-DK" sz="1600" dirty="0"/>
              <a:t>  </a:t>
            </a:r>
            <a:r>
              <a:rPr lang="da-DK" sz="1600" dirty="0" err="1"/>
              <a:t>you</a:t>
            </a:r>
            <a:r>
              <a:rPr lang="da-DK" sz="1600" dirty="0"/>
              <a:t> to render </a:t>
            </a:r>
            <a:r>
              <a:rPr lang="da-DK" sz="1600" dirty="0" err="1"/>
              <a:t>him</a:t>
            </a:r>
            <a:r>
              <a:rPr lang="da-DK" sz="1600" dirty="0"/>
              <a:t>, and save the </a:t>
            </a:r>
            <a:r>
              <a:rPr lang="da-DK" sz="1600" dirty="0" err="1"/>
              <a:t>pictures</a:t>
            </a:r>
            <a:r>
              <a:rPr lang="da-DK" sz="1600" dirty="0"/>
              <a:t>.</a:t>
            </a:r>
          </a:p>
          <a:p>
            <a:pPr algn="l">
              <a:lnSpc>
                <a:spcPct val="110000"/>
              </a:lnSpc>
            </a:pPr>
            <a:endParaRPr lang="da-DK" sz="1600" dirty="0"/>
          </a:p>
          <a:p>
            <a:pPr algn="l">
              <a:lnSpc>
                <a:spcPct val="110000"/>
              </a:lnSpc>
            </a:pPr>
            <a:r>
              <a:rPr lang="da-DK" sz="1600" dirty="0"/>
              <a:t>Here I </a:t>
            </a:r>
            <a:r>
              <a:rPr lang="da-DK" sz="1600" dirty="0" err="1"/>
              <a:t>will</a:t>
            </a:r>
            <a:r>
              <a:rPr lang="da-DK" sz="1600" dirty="0"/>
              <a:t> </a:t>
            </a:r>
            <a:r>
              <a:rPr lang="da-DK" sz="1600" dirty="0" err="1"/>
              <a:t>demonstrate</a:t>
            </a:r>
            <a:r>
              <a:rPr lang="da-DK" sz="1600" dirty="0"/>
              <a:t> </a:t>
            </a:r>
            <a:r>
              <a:rPr lang="da-DK" sz="1600" dirty="0" err="1"/>
              <a:t>how</a:t>
            </a:r>
            <a:r>
              <a:rPr lang="da-DK" sz="1600" dirty="0"/>
              <a:t> to put </a:t>
            </a:r>
            <a:r>
              <a:rPr lang="da-DK" sz="1600" dirty="0" err="1"/>
              <a:t>materials</a:t>
            </a:r>
            <a:r>
              <a:rPr lang="da-DK" sz="1600" dirty="0"/>
              <a:t> and </a:t>
            </a:r>
            <a:r>
              <a:rPr lang="da-DK" sz="1600" dirty="0" err="1"/>
              <a:t>textures</a:t>
            </a:r>
            <a:r>
              <a:rPr lang="da-DK" sz="1600" dirty="0"/>
              <a:t> on </a:t>
            </a:r>
            <a:r>
              <a:rPr lang="da-DK" sz="1600" dirty="0" err="1"/>
              <a:t>him</a:t>
            </a:r>
            <a:r>
              <a:rPr lang="da-DK" sz="1600" dirty="0"/>
              <a:t>, </a:t>
            </a:r>
            <a:r>
              <a:rPr lang="da-DK" sz="1600" dirty="0" err="1"/>
              <a:t>imitating</a:t>
            </a:r>
            <a:r>
              <a:rPr lang="da-DK" sz="1600" dirty="0"/>
              <a:t> the looks and </a:t>
            </a:r>
            <a:r>
              <a:rPr lang="da-DK" sz="1600" dirty="0" err="1"/>
              <a:t>appearances</a:t>
            </a:r>
            <a:r>
              <a:rPr lang="da-DK" sz="1600" dirty="0"/>
              <a:t> from real </a:t>
            </a:r>
            <a:r>
              <a:rPr lang="da-DK" sz="1600" dirty="0" err="1"/>
              <a:t>life</a:t>
            </a:r>
            <a:r>
              <a:rPr lang="da-DK" sz="1600" dirty="0"/>
              <a:t>, in </a:t>
            </a:r>
            <a:r>
              <a:rPr lang="da-DK" sz="1600" dirty="0" err="1"/>
              <a:t>order</a:t>
            </a:r>
            <a:r>
              <a:rPr lang="da-DK" sz="1600" dirty="0"/>
              <a:t> to </a:t>
            </a:r>
            <a:r>
              <a:rPr lang="da-DK" sz="1600" dirty="0" err="1"/>
              <a:t>create</a:t>
            </a:r>
            <a:r>
              <a:rPr lang="da-DK" sz="1600" dirty="0"/>
              <a:t> </a:t>
            </a:r>
            <a:r>
              <a:rPr lang="da-DK" sz="1600" dirty="0" err="1"/>
              <a:t>realistic</a:t>
            </a:r>
            <a:r>
              <a:rPr lang="da-DK" sz="1600" dirty="0"/>
              <a:t> </a:t>
            </a:r>
            <a:r>
              <a:rPr lang="da-DK" sz="1600" dirty="0" err="1"/>
              <a:t>looking</a:t>
            </a:r>
            <a:r>
              <a:rPr lang="da-DK" sz="1600" dirty="0"/>
              <a:t> images.</a:t>
            </a:r>
          </a:p>
          <a:p>
            <a:pPr algn="l">
              <a:lnSpc>
                <a:spcPct val="110000"/>
              </a:lnSpc>
            </a:pPr>
            <a:endParaRPr lang="da-DK" sz="1600" dirty="0"/>
          </a:p>
          <a:p>
            <a:pPr algn="l">
              <a:lnSpc>
                <a:spcPct val="110000"/>
              </a:lnSpc>
            </a:pPr>
            <a:r>
              <a:rPr lang="en-US" sz="1600" dirty="0"/>
              <a:t>Before starting this tutorial you must copy the map </a:t>
            </a:r>
            <a:r>
              <a:rPr lang="en-US" sz="1600" b="1" i="1" dirty="0"/>
              <a:t>Bitmaps</a:t>
            </a:r>
            <a:r>
              <a:rPr lang="en-US" sz="1600" dirty="0"/>
              <a:t> to your  X-drive: </a:t>
            </a:r>
          </a:p>
          <a:p>
            <a:pPr algn="l">
              <a:lnSpc>
                <a:spcPct val="110000"/>
              </a:lnSpc>
            </a:pPr>
            <a:endParaRPr lang="en-US" sz="1600" dirty="0"/>
          </a:p>
          <a:p>
            <a:pPr algn="l">
              <a:lnSpc>
                <a:spcPct val="110000"/>
              </a:lnSpc>
            </a:pPr>
            <a:r>
              <a:rPr lang="da-DK" sz="1600" i="1" dirty="0"/>
              <a:t>P:\Courses \41618-3ds Max Design\Bitmaps.</a:t>
            </a:r>
          </a:p>
          <a:p>
            <a:pPr algn="l">
              <a:lnSpc>
                <a:spcPct val="110000"/>
              </a:lnSpc>
            </a:pPr>
            <a:endParaRPr lang="da-DK" sz="1600" dirty="0"/>
          </a:p>
          <a:p>
            <a:pPr algn="l">
              <a:lnSpc>
                <a:spcPct val="110000"/>
              </a:lnSpc>
            </a:pPr>
            <a:r>
              <a:rPr lang="en-US" sz="1600" dirty="0"/>
              <a:t>That done, open your completed </a:t>
            </a:r>
            <a:r>
              <a:rPr lang="da-DK" sz="1600" i="1" dirty="0" err="1"/>
              <a:t>Visualization</a:t>
            </a:r>
            <a:r>
              <a:rPr lang="da-DK" sz="1600" i="1" dirty="0"/>
              <a:t> of the LEGO man </a:t>
            </a:r>
            <a:r>
              <a:rPr lang="en-US" sz="1600" dirty="0"/>
              <a:t>3ds Max file, containing Mr. Lego  himself, a studio and a lamp.</a:t>
            </a:r>
            <a:endParaRPr lang="da-DK" sz="1600" dirty="0"/>
          </a:p>
          <a:p>
            <a:pPr algn="l"/>
            <a:endParaRPr lang="da-DK" sz="1600" dirty="0"/>
          </a:p>
          <a:p>
            <a:pPr algn="l">
              <a:lnSpc>
                <a:spcPts val="1800"/>
              </a:lnSpc>
            </a:pPr>
            <a:endParaRPr lang="da-DK" sz="1600" dirty="0"/>
          </a:p>
        </p:txBody>
      </p:sp>
    </p:spTree>
    <p:extLst>
      <p:ext uri="{BB962C8B-B14F-4D97-AF65-F5344CB8AC3E}">
        <p14:creationId xmlns:p14="http://schemas.microsoft.com/office/powerpoint/2010/main" val="1294840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el 4"/>
          <p:cNvSpPr>
            <a:spLocks noGrp="1"/>
          </p:cNvSpPr>
          <p:nvPr>
            <p:ph type="title"/>
          </p:nvPr>
        </p:nvSpPr>
        <p:spPr>
          <a:xfrm>
            <a:off x="5087888" y="404664"/>
            <a:ext cx="2448272" cy="5760640"/>
          </a:xfrm>
          <a:solidFill>
            <a:srgbClr val="F4FAAC"/>
          </a:solidFill>
          <a:ln>
            <a:noFill/>
          </a:ln>
        </p:spPr>
        <p:style>
          <a:lnRef idx="2">
            <a:schemeClr val="dk1"/>
          </a:lnRef>
          <a:fillRef idx="1">
            <a:schemeClr val="lt1"/>
          </a:fillRef>
          <a:effectRef idx="0">
            <a:schemeClr val="dk1"/>
          </a:effectRef>
          <a:fontRef idx="minor">
            <a:schemeClr val="dk1"/>
          </a:fontRef>
        </p:style>
        <p:txBody>
          <a:bodyPr>
            <a:noAutofit/>
          </a:bodyPr>
          <a:lstStyle/>
          <a:p>
            <a:pPr algn="l">
              <a:lnSpc>
                <a:spcPts val="1600"/>
              </a:lnSpc>
            </a:pPr>
            <a:r>
              <a:rPr lang="da-DK" sz="1600" dirty="0"/>
              <a:t>The </a:t>
            </a:r>
            <a:r>
              <a:rPr lang="da-DK" sz="1600" i="1" dirty="0" err="1"/>
              <a:t>Material</a:t>
            </a:r>
            <a:r>
              <a:rPr lang="da-DK" sz="1600" i="1" dirty="0"/>
              <a:t> Editor </a:t>
            </a:r>
            <a:r>
              <a:rPr lang="da-DK" sz="1600" dirty="0"/>
              <a:t>is </a:t>
            </a:r>
            <a:r>
              <a:rPr lang="da-DK" sz="1600" dirty="0" err="1"/>
              <a:t>opened</a:t>
            </a:r>
            <a:r>
              <a:rPr lang="da-DK" sz="1600" dirty="0"/>
              <a:t>. If it </a:t>
            </a:r>
            <a:r>
              <a:rPr lang="da-DK" sz="1600" dirty="0" err="1"/>
              <a:t>opens</a:t>
            </a:r>
            <a:r>
              <a:rPr lang="da-DK" sz="1600" dirty="0"/>
              <a:t> as </a:t>
            </a:r>
            <a:r>
              <a:rPr lang="da-DK" sz="1600" i="1" dirty="0"/>
              <a:t>Slate </a:t>
            </a:r>
            <a:r>
              <a:rPr lang="da-DK" sz="1600" i="1" dirty="0" err="1"/>
              <a:t>Material</a:t>
            </a:r>
            <a:r>
              <a:rPr lang="da-DK" sz="1600" i="1" dirty="0"/>
              <a:t> Editor</a:t>
            </a:r>
            <a:r>
              <a:rPr lang="da-DK" sz="1600" dirty="0"/>
              <a:t>, </a:t>
            </a:r>
            <a:r>
              <a:rPr lang="da-DK" sz="1600" dirty="0" err="1"/>
              <a:t>choose</a:t>
            </a:r>
            <a:r>
              <a:rPr lang="da-DK" sz="1600" dirty="0"/>
              <a:t> </a:t>
            </a:r>
            <a:r>
              <a:rPr lang="da-DK" sz="1600" i="1" dirty="0">
                <a:solidFill>
                  <a:srgbClr val="FF0000"/>
                </a:solidFill>
              </a:rPr>
              <a:t>Modes</a:t>
            </a:r>
            <a:r>
              <a:rPr lang="da-DK" sz="1600" dirty="0"/>
              <a:t> and </a:t>
            </a:r>
            <a:r>
              <a:rPr lang="da-DK" sz="1600" dirty="0" err="1"/>
              <a:t>change</a:t>
            </a:r>
            <a:r>
              <a:rPr lang="da-DK" sz="1600" dirty="0"/>
              <a:t> from </a:t>
            </a:r>
            <a:r>
              <a:rPr lang="da-DK" sz="1600" i="1" dirty="0" err="1"/>
              <a:t>slate</a:t>
            </a:r>
            <a:r>
              <a:rPr lang="da-DK" sz="1600" dirty="0"/>
              <a:t> to </a:t>
            </a:r>
            <a:r>
              <a:rPr lang="da-DK" sz="1600" i="1" dirty="0" err="1"/>
              <a:t>compact</a:t>
            </a:r>
            <a:r>
              <a:rPr lang="da-DK" sz="1600" i="1" dirty="0"/>
              <a:t/>
            </a:r>
            <a:br>
              <a:rPr lang="da-DK" sz="1600" i="1" dirty="0"/>
            </a:br>
            <a:r>
              <a:rPr lang="da-DK" sz="1600" i="1" dirty="0"/>
              <a:t/>
            </a:r>
            <a:br>
              <a:rPr lang="da-DK" sz="1600" i="1" dirty="0"/>
            </a:br>
            <a:r>
              <a:rPr lang="da-DK" sz="1600" dirty="0"/>
              <a:t>A </a:t>
            </a:r>
            <a:r>
              <a:rPr lang="da-DK" sz="1600" dirty="0" err="1"/>
              <a:t>quick</a:t>
            </a:r>
            <a:r>
              <a:rPr lang="da-DK" sz="1600" dirty="0"/>
              <a:t> </a:t>
            </a:r>
            <a:r>
              <a:rPr lang="da-DK" sz="1600" dirty="0" err="1"/>
              <a:t>overview</a:t>
            </a:r>
            <a:r>
              <a:rPr lang="da-DK" sz="1600" dirty="0"/>
              <a:t>:</a:t>
            </a:r>
            <a:br>
              <a:rPr lang="da-DK" sz="1600" dirty="0"/>
            </a:br>
            <a:r>
              <a:rPr lang="da-DK" sz="1600" dirty="0"/>
              <a:t/>
            </a:r>
            <a:br>
              <a:rPr lang="da-DK" sz="1600" dirty="0"/>
            </a:br>
            <a:r>
              <a:rPr lang="da-DK" sz="1600" i="1" dirty="0">
                <a:solidFill>
                  <a:srgbClr val="0070C0"/>
                </a:solidFill>
              </a:rPr>
              <a:t>Sample slot</a:t>
            </a:r>
            <a:r>
              <a:rPr lang="da-DK" sz="1600" dirty="0"/>
              <a:t>. This </a:t>
            </a:r>
            <a:r>
              <a:rPr lang="da-DK" sz="1600" dirty="0" err="1"/>
              <a:t>one</a:t>
            </a:r>
            <a:r>
              <a:rPr lang="da-DK" sz="1600" dirty="0"/>
              <a:t> is the </a:t>
            </a:r>
            <a:r>
              <a:rPr lang="da-DK" sz="1600" i="1" dirty="0" err="1"/>
              <a:t>active</a:t>
            </a:r>
            <a:r>
              <a:rPr lang="da-DK" sz="1600" i="1" dirty="0"/>
              <a:t> </a:t>
            </a:r>
            <a:r>
              <a:rPr lang="da-DK" sz="1600" dirty="0" err="1"/>
              <a:t>one</a:t>
            </a:r>
            <a:r>
              <a:rPr lang="da-DK" sz="1600" dirty="0"/>
              <a:t>, </a:t>
            </a:r>
            <a:r>
              <a:rPr lang="da-DK" sz="1600" dirty="0" err="1"/>
              <a:t>shown</a:t>
            </a:r>
            <a:r>
              <a:rPr lang="da-DK" sz="1600" dirty="0"/>
              <a:t> by the </a:t>
            </a:r>
            <a:r>
              <a:rPr lang="da-DK" sz="1600" dirty="0" err="1"/>
              <a:t>white</a:t>
            </a:r>
            <a:r>
              <a:rPr lang="da-DK" sz="1600" dirty="0"/>
              <a:t> </a:t>
            </a:r>
            <a:r>
              <a:rPr lang="da-DK" sz="1600" dirty="0" err="1"/>
              <a:t>edge</a:t>
            </a:r>
            <a:r>
              <a:rPr lang="da-DK" sz="1600" dirty="0"/>
              <a:t/>
            </a:r>
            <a:br>
              <a:rPr lang="da-DK" sz="1600" dirty="0"/>
            </a:br>
            <a:r>
              <a:rPr lang="da-DK" sz="1600" dirty="0"/>
              <a:t/>
            </a:r>
            <a:br>
              <a:rPr lang="da-DK" sz="1600" dirty="0"/>
            </a:br>
            <a:r>
              <a:rPr lang="da-DK" sz="1600" i="1" dirty="0" err="1">
                <a:solidFill>
                  <a:srgbClr val="00B050"/>
                </a:solidFill>
              </a:rPr>
              <a:t>Naming</a:t>
            </a:r>
            <a:r>
              <a:rPr lang="da-DK" sz="1600" dirty="0"/>
              <a:t> </a:t>
            </a:r>
            <a:r>
              <a:rPr lang="da-DK" sz="1600" dirty="0" err="1"/>
              <a:t>field</a:t>
            </a:r>
            <a:r>
              <a:rPr lang="da-DK" sz="1600" dirty="0"/>
              <a:t/>
            </a:r>
            <a:br>
              <a:rPr lang="da-DK" sz="1600" dirty="0"/>
            </a:br>
            <a:r>
              <a:rPr lang="da-DK" sz="1600" dirty="0"/>
              <a:t/>
            </a:r>
            <a:br>
              <a:rPr lang="da-DK" sz="1600" dirty="0"/>
            </a:br>
            <a:r>
              <a:rPr lang="da-DK" sz="1600" dirty="0" err="1"/>
              <a:t>Entry</a:t>
            </a:r>
            <a:r>
              <a:rPr lang="da-DK" sz="1600" dirty="0"/>
              <a:t> to the </a:t>
            </a:r>
            <a:r>
              <a:rPr lang="da-DK" sz="1600" i="1" dirty="0" err="1">
                <a:solidFill>
                  <a:srgbClr val="7030A0"/>
                </a:solidFill>
              </a:rPr>
              <a:t>Material</a:t>
            </a:r>
            <a:r>
              <a:rPr lang="da-DK" sz="1600" i="1" dirty="0">
                <a:solidFill>
                  <a:srgbClr val="7030A0"/>
                </a:solidFill>
              </a:rPr>
              <a:t>/</a:t>
            </a:r>
            <a:r>
              <a:rPr lang="da-DK" sz="1600" i="1" dirty="0" err="1">
                <a:solidFill>
                  <a:srgbClr val="7030A0"/>
                </a:solidFill>
              </a:rPr>
              <a:t>Map</a:t>
            </a:r>
            <a:r>
              <a:rPr lang="da-DK" sz="1600" i="1" dirty="0">
                <a:solidFill>
                  <a:srgbClr val="7030A0"/>
                </a:solidFill>
              </a:rPr>
              <a:t> browser. </a:t>
            </a:r>
            <a:r>
              <a:rPr lang="da-DK" sz="1600" dirty="0"/>
              <a:t>The </a:t>
            </a:r>
            <a:r>
              <a:rPr lang="da-DK" sz="1600" dirty="0" err="1"/>
              <a:t>text</a:t>
            </a:r>
            <a:r>
              <a:rPr lang="da-DK" sz="1600" dirty="0"/>
              <a:t> on </a:t>
            </a:r>
            <a:r>
              <a:rPr lang="da-DK" sz="1600" dirty="0" err="1"/>
              <a:t>this</a:t>
            </a:r>
            <a:r>
              <a:rPr lang="da-DK" sz="1600" dirty="0"/>
              <a:t> </a:t>
            </a:r>
            <a:r>
              <a:rPr lang="da-DK" sz="1600" dirty="0" err="1"/>
              <a:t>button</a:t>
            </a:r>
            <a:r>
              <a:rPr lang="da-DK" sz="1600" dirty="0"/>
              <a:t> </a:t>
            </a:r>
            <a:r>
              <a:rPr lang="en-US" sz="1600" dirty="0"/>
              <a:t>could display as </a:t>
            </a:r>
            <a:r>
              <a:rPr lang="en-US" sz="1600" i="1" dirty="0"/>
              <a:t>Arch &amp; Design </a:t>
            </a:r>
            <a:r>
              <a:rPr lang="en-US" sz="1600" dirty="0"/>
              <a:t>or </a:t>
            </a:r>
            <a:r>
              <a:rPr lang="en-US" sz="1600" i="1" dirty="0"/>
              <a:t>Physical material </a:t>
            </a:r>
            <a:r>
              <a:rPr lang="en-US" sz="1600" dirty="0"/>
              <a:t>instead of </a:t>
            </a:r>
            <a:r>
              <a:rPr lang="en-US" sz="1600" i="1" dirty="0"/>
              <a:t>Standard…</a:t>
            </a:r>
            <a:br>
              <a:rPr lang="en-US" sz="1600" i="1" dirty="0"/>
            </a:br>
            <a:r>
              <a:rPr lang="da-DK" sz="1600" dirty="0"/>
              <a:t/>
            </a:r>
            <a:br>
              <a:rPr lang="da-DK" sz="1600" dirty="0"/>
            </a:br>
            <a:r>
              <a:rPr lang="da-DK" sz="1600" i="1" dirty="0">
                <a:solidFill>
                  <a:schemeClr val="accent2">
                    <a:lumMod val="75000"/>
                  </a:schemeClr>
                </a:solidFill>
              </a:rPr>
              <a:t>Close-up </a:t>
            </a:r>
            <a:r>
              <a:rPr lang="da-DK" sz="1600" i="1" dirty="0" err="1">
                <a:solidFill>
                  <a:schemeClr val="accent2">
                    <a:lumMod val="75000"/>
                  </a:schemeClr>
                </a:solidFill>
              </a:rPr>
              <a:t>view</a:t>
            </a:r>
            <a:r>
              <a:rPr lang="da-DK" sz="1600" i="1" dirty="0">
                <a:solidFill>
                  <a:schemeClr val="accent2">
                    <a:lumMod val="75000"/>
                  </a:schemeClr>
                </a:solidFill>
              </a:rPr>
              <a:t>: </a:t>
            </a:r>
            <a:r>
              <a:rPr lang="da-DK" sz="1600" dirty="0"/>
              <a:t>If </a:t>
            </a:r>
            <a:r>
              <a:rPr lang="da-DK" sz="1600" dirty="0" err="1"/>
              <a:t>you</a:t>
            </a:r>
            <a:r>
              <a:rPr lang="da-DK" sz="1600" dirty="0"/>
              <a:t> double-</a:t>
            </a:r>
            <a:r>
              <a:rPr lang="da-DK" sz="1600" dirty="0" err="1"/>
              <a:t>click</a:t>
            </a:r>
            <a:r>
              <a:rPr lang="da-DK" sz="1600" dirty="0"/>
              <a:t> the </a:t>
            </a:r>
            <a:r>
              <a:rPr lang="da-DK" sz="1600" dirty="0" err="1"/>
              <a:t>active</a:t>
            </a:r>
            <a:r>
              <a:rPr lang="da-DK" sz="1600" dirty="0"/>
              <a:t> </a:t>
            </a:r>
            <a:r>
              <a:rPr lang="da-DK" sz="1600" i="1" dirty="0"/>
              <a:t>Sample slot </a:t>
            </a:r>
            <a:r>
              <a:rPr lang="da-DK" sz="1600" dirty="0" err="1"/>
              <a:t>you</a:t>
            </a:r>
            <a:r>
              <a:rPr lang="da-DK" sz="1600" dirty="0"/>
              <a:t> </a:t>
            </a:r>
            <a:r>
              <a:rPr lang="da-DK" sz="1600" dirty="0" err="1"/>
              <a:t>will</a:t>
            </a:r>
            <a:r>
              <a:rPr lang="da-DK" sz="1600" dirty="0"/>
              <a:t> </a:t>
            </a:r>
            <a:r>
              <a:rPr lang="da-DK" sz="1600" dirty="0" err="1"/>
              <a:t>get</a:t>
            </a:r>
            <a:r>
              <a:rPr lang="da-DK" sz="1600" dirty="0"/>
              <a:t> </a:t>
            </a:r>
            <a:r>
              <a:rPr lang="da-DK" sz="1600" dirty="0" err="1"/>
              <a:t>this</a:t>
            </a:r>
            <a:r>
              <a:rPr lang="da-DK" sz="1600" dirty="0"/>
              <a:t> </a:t>
            </a:r>
            <a:r>
              <a:rPr lang="da-DK" sz="1600" dirty="0" err="1"/>
              <a:t>closer</a:t>
            </a:r>
            <a:r>
              <a:rPr lang="da-DK" sz="1600" dirty="0"/>
              <a:t> look. Check </a:t>
            </a:r>
            <a:r>
              <a:rPr lang="da-DK" sz="1600" dirty="0" err="1"/>
              <a:t>that</a:t>
            </a:r>
            <a:r>
              <a:rPr lang="da-DK" sz="1600" dirty="0"/>
              <a:t> </a:t>
            </a:r>
            <a:r>
              <a:rPr lang="da-DK" sz="1600" i="1" dirty="0">
                <a:solidFill>
                  <a:schemeClr val="accent5">
                    <a:lumMod val="75000"/>
                  </a:schemeClr>
                </a:solidFill>
              </a:rPr>
              <a:t>Auto-</a:t>
            </a:r>
            <a:r>
              <a:rPr lang="da-DK" sz="1600" i="1" dirty="0" err="1">
                <a:solidFill>
                  <a:schemeClr val="accent5">
                    <a:lumMod val="75000"/>
                  </a:schemeClr>
                </a:solidFill>
              </a:rPr>
              <a:t>update</a:t>
            </a:r>
            <a:r>
              <a:rPr lang="da-DK" sz="1600" i="1" dirty="0">
                <a:solidFill>
                  <a:schemeClr val="accent5">
                    <a:lumMod val="75000"/>
                  </a:schemeClr>
                </a:solidFill>
              </a:rPr>
              <a:t> </a:t>
            </a:r>
            <a:r>
              <a:rPr lang="da-DK" sz="1600" dirty="0"/>
              <a:t>= On</a:t>
            </a:r>
            <a:br>
              <a:rPr lang="da-DK" sz="1600" dirty="0"/>
            </a:br>
            <a:endParaRPr lang="da-DK" sz="1600" dirty="0"/>
          </a:p>
        </p:txBody>
      </p:sp>
      <p:cxnSp>
        <p:nvCxnSpPr>
          <p:cNvPr id="6" name="Lige pilforbindelse 5"/>
          <p:cNvCxnSpPr/>
          <p:nvPr/>
        </p:nvCxnSpPr>
        <p:spPr>
          <a:xfrm flipH="1">
            <a:off x="2423592" y="989906"/>
            <a:ext cx="576064" cy="0"/>
          </a:xfrm>
          <a:prstGeom prst="straightConnector1">
            <a:avLst/>
          </a:prstGeom>
          <a:ln w="76200">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9" name="Lige pilforbindelse 8"/>
          <p:cNvCxnSpPr/>
          <p:nvPr/>
        </p:nvCxnSpPr>
        <p:spPr>
          <a:xfrm flipH="1">
            <a:off x="4223792" y="1268760"/>
            <a:ext cx="576064" cy="0"/>
          </a:xfrm>
          <a:prstGeom prst="straightConnector1">
            <a:avLst/>
          </a:prstGeom>
          <a:ln w="76200">
            <a:solidFill>
              <a:srgbClr val="0070C0"/>
            </a:solidFill>
            <a:tailEnd type="arrow"/>
          </a:ln>
        </p:spPr>
        <p:style>
          <a:lnRef idx="1">
            <a:schemeClr val="accent2"/>
          </a:lnRef>
          <a:fillRef idx="0">
            <a:schemeClr val="accent2"/>
          </a:fillRef>
          <a:effectRef idx="0">
            <a:schemeClr val="accent2"/>
          </a:effectRef>
          <a:fontRef idx="minor">
            <a:schemeClr val="tx1"/>
          </a:fontRef>
        </p:style>
      </p:cxnSp>
      <p:cxnSp>
        <p:nvCxnSpPr>
          <p:cNvPr id="11" name="Lige pilforbindelse 10"/>
          <p:cNvCxnSpPr/>
          <p:nvPr/>
        </p:nvCxnSpPr>
        <p:spPr>
          <a:xfrm>
            <a:off x="2409925" y="3068960"/>
            <a:ext cx="432048" cy="0"/>
          </a:xfrm>
          <a:prstGeom prst="straightConnector1">
            <a:avLst/>
          </a:prstGeom>
          <a:ln w="76200">
            <a:solidFill>
              <a:srgbClr val="00B050"/>
            </a:solidFill>
            <a:tailEnd type="arrow"/>
          </a:ln>
        </p:spPr>
        <p:style>
          <a:lnRef idx="1">
            <a:schemeClr val="accent2"/>
          </a:lnRef>
          <a:fillRef idx="0">
            <a:schemeClr val="accent2"/>
          </a:fillRef>
          <a:effectRef idx="0">
            <a:schemeClr val="accent2"/>
          </a:effectRef>
          <a:fontRef idx="minor">
            <a:schemeClr val="tx1"/>
          </a:fontRef>
        </p:style>
      </p:cxnSp>
      <p:cxnSp>
        <p:nvCxnSpPr>
          <p:cNvPr id="12" name="Lige pilforbindelse 11"/>
          <p:cNvCxnSpPr/>
          <p:nvPr/>
        </p:nvCxnSpPr>
        <p:spPr>
          <a:xfrm>
            <a:off x="9048328" y="3645024"/>
            <a:ext cx="0" cy="504056"/>
          </a:xfrm>
          <a:prstGeom prst="straightConnector1">
            <a:avLst/>
          </a:prstGeom>
          <a:ln w="76200">
            <a:solidFill>
              <a:schemeClr val="accent2">
                <a:lumMod val="75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17" name="Lige pilforbindelse 16"/>
          <p:cNvCxnSpPr/>
          <p:nvPr/>
        </p:nvCxnSpPr>
        <p:spPr>
          <a:xfrm flipH="1">
            <a:off x="4346873" y="3061370"/>
            <a:ext cx="576064" cy="0"/>
          </a:xfrm>
          <a:prstGeom prst="straightConnector1">
            <a:avLst/>
          </a:prstGeom>
          <a:ln w="76200">
            <a:solidFill>
              <a:srgbClr val="7030A0"/>
            </a:solidFill>
            <a:tailEnd type="arrow"/>
          </a:ln>
        </p:spPr>
        <p:style>
          <a:lnRef idx="1">
            <a:schemeClr val="accent2"/>
          </a:lnRef>
          <a:fillRef idx="0">
            <a:schemeClr val="accent2"/>
          </a:fillRef>
          <a:effectRef idx="0">
            <a:schemeClr val="accent2"/>
          </a:effectRef>
          <a:fontRef idx="minor">
            <a:schemeClr val="tx1"/>
          </a:fontRef>
        </p:style>
      </p:cxnSp>
      <p:cxnSp>
        <p:nvCxnSpPr>
          <p:cNvPr id="19" name="Lige pilforbindelse 18"/>
          <p:cNvCxnSpPr/>
          <p:nvPr/>
        </p:nvCxnSpPr>
        <p:spPr>
          <a:xfrm>
            <a:off x="7536160" y="4293096"/>
            <a:ext cx="432048" cy="0"/>
          </a:xfrm>
          <a:prstGeom prst="straightConnector1">
            <a:avLst/>
          </a:prstGeom>
          <a:ln w="76200">
            <a:solidFill>
              <a:schemeClr val="accent5">
                <a:lumMod val="75000"/>
              </a:schemeClr>
            </a:solidFill>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40426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12147358" cy="6840000"/>
          </a:xfrm>
          <a:prstGeom prst="rect">
            <a:avLst/>
          </a:prstGeom>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5878" y="252138"/>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kaskade"/>
          <p:cNvPicPr>
            <a:picLocks noChangeAspect="1"/>
          </p:cNvPicPr>
          <p:nvPr/>
        </p:nvPicPr>
        <p:blipFill>
          <a:blip r:embed="rId4"/>
          <a:stretch>
            <a:fillRect/>
          </a:stretch>
        </p:blipFill>
        <p:spPr>
          <a:xfrm>
            <a:off x="0" y="0"/>
            <a:ext cx="12159256" cy="6840000"/>
          </a:xfrm>
          <a:prstGeom prst="rect">
            <a:avLst/>
          </a:prstGeom>
        </p:spPr>
      </p:pic>
      <p:sp>
        <p:nvSpPr>
          <p:cNvPr id="5" name="Titel 4"/>
          <p:cNvSpPr>
            <a:spLocks noGrp="1"/>
          </p:cNvSpPr>
          <p:nvPr>
            <p:ph type="title"/>
          </p:nvPr>
        </p:nvSpPr>
        <p:spPr>
          <a:xfrm>
            <a:off x="9699086" y="252138"/>
            <a:ext cx="2492914" cy="1707972"/>
          </a:xfrm>
          <a:solidFill>
            <a:srgbClr val="F4FAAC"/>
          </a:solidFill>
          <a:ln>
            <a:noFill/>
          </a:ln>
        </p:spPr>
        <p:style>
          <a:lnRef idx="2">
            <a:schemeClr val="dk1"/>
          </a:lnRef>
          <a:fillRef idx="1">
            <a:schemeClr val="lt1"/>
          </a:fillRef>
          <a:effectRef idx="0">
            <a:schemeClr val="dk1"/>
          </a:effectRef>
          <a:fontRef idx="minor">
            <a:schemeClr val="dk1"/>
          </a:fontRef>
        </p:style>
        <p:txBody>
          <a:bodyPr anchor="t" anchorCtr="0">
            <a:noAutofit/>
          </a:bodyPr>
          <a:lstStyle/>
          <a:p>
            <a:pPr algn="l">
              <a:lnSpc>
                <a:spcPts val="1600"/>
              </a:lnSpc>
            </a:pPr>
            <a:r>
              <a:rPr lang="da-DK" sz="1600" dirty="0" smtClean="0"/>
              <a:t>Now </a:t>
            </a:r>
            <a:r>
              <a:rPr lang="da-DK" sz="1600" dirty="0" err="1"/>
              <a:t>we</a:t>
            </a:r>
            <a:r>
              <a:rPr lang="da-DK" sz="1600" dirty="0"/>
              <a:t> </a:t>
            </a:r>
            <a:r>
              <a:rPr lang="da-DK" sz="1600" dirty="0" err="1"/>
              <a:t>will</a:t>
            </a:r>
            <a:r>
              <a:rPr lang="da-DK" sz="1600" dirty="0"/>
              <a:t> design </a:t>
            </a:r>
            <a:r>
              <a:rPr lang="da-DK" sz="1600" dirty="0" err="1"/>
              <a:t>two</a:t>
            </a:r>
            <a:r>
              <a:rPr lang="da-DK" sz="1600" dirty="0"/>
              <a:t> </a:t>
            </a:r>
            <a:r>
              <a:rPr lang="da-DK" sz="1600" dirty="0" err="1"/>
              <a:t>materials</a:t>
            </a:r>
            <a:r>
              <a:rPr lang="da-DK" sz="1600" dirty="0"/>
              <a:t> - </a:t>
            </a:r>
            <a:r>
              <a:rPr lang="da-DK" sz="1600" i="1" dirty="0" err="1"/>
              <a:t>Jacket</a:t>
            </a:r>
            <a:r>
              <a:rPr lang="da-DK" sz="1600" dirty="0"/>
              <a:t> and </a:t>
            </a:r>
            <a:r>
              <a:rPr lang="da-DK" sz="1600" i="1" dirty="0" err="1"/>
              <a:t>Shirt</a:t>
            </a:r>
            <a:r>
              <a:rPr lang="da-DK" sz="1600" dirty="0"/>
              <a:t> - and </a:t>
            </a:r>
            <a:r>
              <a:rPr lang="da-DK" sz="1600" dirty="0" err="1" smtClean="0"/>
              <a:t>after</a:t>
            </a:r>
            <a:r>
              <a:rPr lang="da-DK" sz="1600" dirty="0" smtClean="0"/>
              <a:t> </a:t>
            </a:r>
            <a:r>
              <a:rPr lang="da-DK" sz="1600" dirty="0" err="1" smtClean="0"/>
              <a:t>some</a:t>
            </a:r>
            <a:r>
              <a:rPr lang="da-DK" sz="1600" dirty="0" smtClean="0"/>
              <a:t> </a:t>
            </a:r>
            <a:r>
              <a:rPr lang="da-DK" sz="1600" dirty="0" err="1" smtClean="0"/>
              <a:t>testing</a:t>
            </a:r>
            <a:r>
              <a:rPr lang="da-DK" sz="1600" dirty="0" smtClean="0"/>
              <a:t> </a:t>
            </a:r>
            <a:r>
              <a:rPr lang="da-DK" sz="1600" dirty="0" err="1" smtClean="0"/>
              <a:t>combine</a:t>
            </a:r>
            <a:r>
              <a:rPr lang="da-DK" sz="1600" dirty="0" smtClean="0"/>
              <a:t> </a:t>
            </a:r>
            <a:r>
              <a:rPr lang="da-DK" sz="1600" dirty="0" err="1"/>
              <a:t>them</a:t>
            </a:r>
            <a:r>
              <a:rPr lang="da-DK" sz="1600" dirty="0"/>
              <a:t> in a new </a:t>
            </a:r>
            <a:r>
              <a:rPr lang="da-DK" sz="1600" dirty="0" err="1"/>
              <a:t>material</a:t>
            </a:r>
            <a:r>
              <a:rPr lang="da-DK" sz="1600" dirty="0"/>
              <a:t>: </a:t>
            </a:r>
            <a:r>
              <a:rPr lang="da-DK" sz="1600" i="1" dirty="0"/>
              <a:t>Torso-dress.</a:t>
            </a:r>
            <a:br>
              <a:rPr lang="da-DK" sz="1600" i="1" dirty="0"/>
            </a:br>
            <a:r>
              <a:rPr lang="da-DK" sz="1600" dirty="0"/>
              <a:t/>
            </a:r>
            <a:br>
              <a:rPr lang="da-DK" sz="1600" dirty="0"/>
            </a:br>
            <a:r>
              <a:rPr lang="da-DK" sz="1600" i="1" dirty="0" smtClean="0">
                <a:solidFill>
                  <a:schemeClr val="tx1"/>
                </a:solidFill>
              </a:rPr>
              <a:t>Right-</a:t>
            </a:r>
            <a:r>
              <a:rPr lang="da-DK" sz="1600" i="1" dirty="0" err="1" smtClean="0">
                <a:solidFill>
                  <a:schemeClr val="tx1"/>
                </a:solidFill>
              </a:rPr>
              <a:t>click</a:t>
            </a:r>
            <a:r>
              <a:rPr lang="da-DK" sz="1600" dirty="0" smtClean="0">
                <a:solidFill>
                  <a:schemeClr val="tx1"/>
                </a:solidFill>
              </a:rPr>
              <a:t> </a:t>
            </a:r>
            <a:r>
              <a:rPr lang="da-DK" sz="1600" dirty="0" err="1" smtClean="0">
                <a:solidFill>
                  <a:schemeClr val="tx1"/>
                </a:solidFill>
              </a:rPr>
              <a:t>somewhere</a:t>
            </a:r>
            <a:r>
              <a:rPr lang="da-DK" sz="1600" dirty="0" smtClean="0">
                <a:solidFill>
                  <a:schemeClr val="tx1"/>
                </a:solidFill>
              </a:rPr>
              <a:t> in the </a:t>
            </a:r>
            <a:r>
              <a:rPr lang="da-DK" sz="1600" dirty="0" err="1" smtClean="0">
                <a:solidFill>
                  <a:schemeClr val="tx1"/>
                </a:solidFill>
              </a:rPr>
              <a:t>work</a:t>
            </a:r>
            <a:r>
              <a:rPr lang="da-DK" sz="1600" dirty="0" smtClean="0">
                <a:solidFill>
                  <a:schemeClr val="tx1"/>
                </a:solidFill>
              </a:rPr>
              <a:t> </a:t>
            </a:r>
            <a:r>
              <a:rPr lang="da-DK" sz="1600" dirty="0" err="1" smtClean="0">
                <a:solidFill>
                  <a:schemeClr val="tx1"/>
                </a:solidFill>
              </a:rPr>
              <a:t>area</a:t>
            </a:r>
            <a:r>
              <a:rPr lang="da-DK" sz="1600" dirty="0" smtClean="0">
                <a:solidFill>
                  <a:schemeClr val="tx1"/>
                </a:solidFill>
              </a:rPr>
              <a:t/>
            </a:r>
            <a:br>
              <a:rPr lang="da-DK" sz="1600" dirty="0" smtClean="0">
                <a:solidFill>
                  <a:schemeClr val="tx1"/>
                </a:solidFill>
              </a:rPr>
            </a:br>
            <a:r>
              <a:rPr lang="da-DK" sz="1600" dirty="0">
                <a:solidFill>
                  <a:schemeClr val="tx1"/>
                </a:solidFill>
              </a:rPr>
              <a:t/>
            </a:r>
            <a:br>
              <a:rPr lang="da-DK" sz="1600" dirty="0">
                <a:solidFill>
                  <a:schemeClr val="tx1"/>
                </a:solidFill>
              </a:rPr>
            </a:br>
            <a:r>
              <a:rPr lang="da-DK" sz="1600" dirty="0"/>
              <a:t/>
            </a:r>
            <a:br>
              <a:rPr lang="da-DK" sz="1600" dirty="0"/>
            </a:br>
            <a:r>
              <a:rPr lang="da-DK" sz="1600" dirty="0"/>
              <a:t/>
            </a:r>
            <a:br>
              <a:rPr lang="da-DK" sz="1600" dirty="0"/>
            </a:br>
            <a:endParaRPr lang="da-DK" sz="1600" dirty="0"/>
          </a:p>
        </p:txBody>
      </p:sp>
      <p:sp>
        <p:nvSpPr>
          <p:cNvPr id="12" name="Titel 4"/>
          <p:cNvSpPr txBox="1">
            <a:spLocks/>
          </p:cNvSpPr>
          <p:nvPr/>
        </p:nvSpPr>
        <p:spPr>
          <a:xfrm>
            <a:off x="9709552" y="2060849"/>
            <a:ext cx="2513582" cy="1152128"/>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dirty="0" smtClean="0"/>
              <a:t>Select </a:t>
            </a:r>
            <a:r>
              <a:rPr lang="da-DK" sz="1600" b="1" i="1" dirty="0" smtClean="0"/>
              <a:t>Materials</a:t>
            </a:r>
            <a:r>
              <a:rPr lang="da-DK" sz="1600" dirty="0" smtClean="0"/>
              <a:t>, </a:t>
            </a:r>
            <a:r>
              <a:rPr lang="da-DK" sz="1600" dirty="0" err="1" smtClean="0"/>
              <a:t>followed</a:t>
            </a:r>
            <a:r>
              <a:rPr lang="da-DK" sz="1600" dirty="0" smtClean="0"/>
              <a:t> by </a:t>
            </a:r>
          </a:p>
          <a:p>
            <a:pPr algn="l">
              <a:lnSpc>
                <a:spcPts val="1600"/>
              </a:lnSpc>
            </a:pPr>
            <a:r>
              <a:rPr lang="da-DK" sz="1600" b="1" i="1" dirty="0" smtClean="0"/>
              <a:t>Arnold</a:t>
            </a:r>
            <a:r>
              <a:rPr lang="da-DK" sz="1600" dirty="0" smtClean="0"/>
              <a:t>, </a:t>
            </a:r>
            <a:r>
              <a:rPr lang="da-DK" sz="1600" dirty="0" err="1" smtClean="0"/>
              <a:t>followed</a:t>
            </a:r>
            <a:r>
              <a:rPr lang="da-DK" sz="1600" dirty="0" smtClean="0"/>
              <a:t> by</a:t>
            </a:r>
          </a:p>
          <a:p>
            <a:pPr algn="l">
              <a:lnSpc>
                <a:spcPts val="1600"/>
              </a:lnSpc>
            </a:pPr>
            <a:r>
              <a:rPr lang="da-DK" sz="1600" b="1" i="1" dirty="0" smtClean="0"/>
              <a:t>Surface</a:t>
            </a:r>
            <a:r>
              <a:rPr lang="da-DK" sz="1600" i="1" dirty="0" smtClean="0"/>
              <a:t>, </a:t>
            </a:r>
            <a:r>
              <a:rPr lang="da-DK" sz="1600" i="1" dirty="0" err="1" smtClean="0"/>
              <a:t>followed</a:t>
            </a:r>
            <a:r>
              <a:rPr lang="da-DK" sz="1600" i="1" dirty="0" smtClean="0"/>
              <a:t> by</a:t>
            </a:r>
          </a:p>
          <a:p>
            <a:pPr algn="l">
              <a:lnSpc>
                <a:spcPts val="1600"/>
              </a:lnSpc>
            </a:pPr>
            <a:r>
              <a:rPr lang="da-DK" sz="1600" b="1" i="1" dirty="0" smtClean="0"/>
              <a:t>Standard Surface</a:t>
            </a:r>
            <a:r>
              <a:rPr lang="da-DK" sz="1600" i="1" dirty="0" smtClean="0"/>
              <a:t/>
            </a:r>
            <a:br>
              <a:rPr lang="da-DK" sz="1600" i="1" dirty="0" smtClean="0"/>
            </a:br>
            <a:r>
              <a:rPr lang="da-DK" sz="1600" i="1" dirty="0" smtClean="0"/>
              <a:t/>
            </a:r>
            <a:br>
              <a:rPr lang="da-DK" sz="1600" i="1" dirty="0" smtClean="0"/>
            </a:br>
            <a:r>
              <a:rPr lang="da-DK" sz="1600" dirty="0" smtClean="0"/>
              <a:t/>
            </a:r>
            <a:br>
              <a:rPr lang="da-DK" sz="1600" dirty="0" smtClean="0"/>
            </a:br>
            <a:endParaRPr lang="da-DK" sz="1600" dirty="0"/>
          </a:p>
        </p:txBody>
      </p:sp>
      <p:pic>
        <p:nvPicPr>
          <p:cNvPr id="10" name="Picture 9" hidden="1"/>
          <p:cNvPicPr>
            <a:picLocks noChangeAspect="1"/>
          </p:cNvPicPr>
          <p:nvPr/>
        </p:nvPicPr>
        <p:blipFill>
          <a:blip r:embed="rId5"/>
          <a:stretch>
            <a:fillRect/>
          </a:stretch>
        </p:blipFill>
        <p:spPr>
          <a:xfrm>
            <a:off x="1847528" y="252138"/>
            <a:ext cx="7830626" cy="6129190"/>
          </a:xfrm>
          <a:prstGeom prst="rect">
            <a:avLst/>
          </a:prstGeom>
        </p:spPr>
      </p:pic>
      <p:cxnSp>
        <p:nvCxnSpPr>
          <p:cNvPr id="13" name="blaa pil"/>
          <p:cNvCxnSpPr/>
          <p:nvPr/>
        </p:nvCxnSpPr>
        <p:spPr>
          <a:xfrm flipH="1" flipV="1">
            <a:off x="6456040" y="1412776"/>
            <a:ext cx="2736304" cy="288032"/>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67393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54051" cy="6840000"/>
          </a:xfrm>
          <a:prstGeom prst="rect">
            <a:avLst/>
          </a:prstGeom>
        </p:spPr>
      </p:pic>
      <p:pic>
        <p:nvPicPr>
          <p:cNvPr id="7" name="Picture 6"/>
          <p:cNvPicPr>
            <a:picLocks noChangeAspect="1"/>
          </p:cNvPicPr>
          <p:nvPr/>
        </p:nvPicPr>
        <p:blipFill>
          <a:blip r:embed="rId3"/>
          <a:stretch>
            <a:fillRect/>
          </a:stretch>
        </p:blipFill>
        <p:spPr>
          <a:xfrm>
            <a:off x="0" y="0"/>
            <a:ext cx="12160744" cy="6840000"/>
          </a:xfrm>
          <a:prstGeom prst="rect">
            <a:avLst/>
          </a:prstGeom>
        </p:spPr>
      </p:pic>
      <p:sp>
        <p:nvSpPr>
          <p:cNvPr id="5" name="Titel 4"/>
          <p:cNvSpPr>
            <a:spLocks noGrp="1"/>
          </p:cNvSpPr>
          <p:nvPr>
            <p:ph type="title"/>
          </p:nvPr>
        </p:nvSpPr>
        <p:spPr>
          <a:xfrm>
            <a:off x="735106" y="1412776"/>
            <a:ext cx="2492914" cy="1016622"/>
          </a:xfrm>
          <a:solidFill>
            <a:srgbClr val="F4FAAC"/>
          </a:solidFill>
          <a:ln>
            <a:noFill/>
          </a:ln>
        </p:spPr>
        <p:style>
          <a:lnRef idx="2">
            <a:schemeClr val="dk1"/>
          </a:lnRef>
          <a:fillRef idx="1">
            <a:schemeClr val="lt1"/>
          </a:fillRef>
          <a:effectRef idx="0">
            <a:schemeClr val="dk1"/>
          </a:effectRef>
          <a:fontRef idx="minor">
            <a:schemeClr val="dk1"/>
          </a:fontRef>
        </p:style>
        <p:txBody>
          <a:bodyPr anchor="t" anchorCtr="0">
            <a:noAutofit/>
          </a:bodyPr>
          <a:lstStyle/>
          <a:p>
            <a:pPr algn="l">
              <a:lnSpc>
                <a:spcPts val="1600"/>
              </a:lnSpc>
            </a:pPr>
            <a:r>
              <a:rPr lang="da-DK" sz="1600" dirty="0" smtClean="0"/>
              <a:t>This </a:t>
            </a:r>
            <a:r>
              <a:rPr lang="da-DK" sz="1600" dirty="0" err="1" smtClean="0"/>
              <a:t>was</a:t>
            </a:r>
            <a:r>
              <a:rPr lang="da-DK" sz="1600" dirty="0" smtClean="0"/>
              <a:t> standard procedure for </a:t>
            </a:r>
            <a:r>
              <a:rPr lang="da-DK" sz="1600" dirty="0" err="1" smtClean="0"/>
              <a:t>creation</a:t>
            </a:r>
            <a:r>
              <a:rPr lang="da-DK" sz="1600" dirty="0" smtClean="0"/>
              <a:t> of a new </a:t>
            </a:r>
            <a:r>
              <a:rPr lang="da-DK" sz="1600" b="1" i="1" dirty="0" smtClean="0"/>
              <a:t>Arnold</a:t>
            </a:r>
            <a:r>
              <a:rPr lang="da-DK" sz="1600" dirty="0" smtClean="0"/>
              <a:t> </a:t>
            </a:r>
            <a:r>
              <a:rPr lang="da-DK" sz="1600" dirty="0" err="1" smtClean="0"/>
              <a:t>material</a:t>
            </a:r>
            <a:r>
              <a:rPr lang="da-DK" sz="1600" dirty="0" smtClean="0"/>
              <a:t>…</a:t>
            </a:r>
            <a:br>
              <a:rPr lang="da-DK" sz="1600" dirty="0" smtClean="0"/>
            </a:br>
            <a:r>
              <a:rPr lang="da-DK" sz="1600" dirty="0" smtClean="0"/>
              <a:t>Now to the </a:t>
            </a:r>
            <a:r>
              <a:rPr lang="da-DK" sz="1600" dirty="0" err="1" smtClean="0"/>
              <a:t>editing</a:t>
            </a:r>
            <a:r>
              <a:rPr lang="da-DK" sz="1600" dirty="0" smtClean="0"/>
              <a:t> of </a:t>
            </a:r>
            <a:r>
              <a:rPr lang="da-DK" sz="1600" dirty="0" err="1" smtClean="0"/>
              <a:t>this</a:t>
            </a:r>
            <a:r>
              <a:rPr lang="da-DK" sz="1600" dirty="0" smtClean="0"/>
              <a:t>…</a:t>
            </a:r>
            <a:r>
              <a:rPr lang="da-DK" sz="1600" dirty="0" smtClean="0">
                <a:solidFill>
                  <a:schemeClr val="tx1"/>
                </a:solidFill>
              </a:rPr>
              <a:t/>
            </a:r>
            <a:br>
              <a:rPr lang="da-DK" sz="1600" dirty="0" smtClean="0">
                <a:solidFill>
                  <a:schemeClr val="tx1"/>
                </a:solidFill>
              </a:rPr>
            </a:br>
            <a:r>
              <a:rPr lang="da-DK" sz="1600" dirty="0">
                <a:solidFill>
                  <a:schemeClr val="tx1"/>
                </a:solidFill>
              </a:rPr>
              <a:t/>
            </a:r>
            <a:br>
              <a:rPr lang="da-DK" sz="1600" dirty="0">
                <a:solidFill>
                  <a:schemeClr val="tx1"/>
                </a:solidFill>
              </a:rPr>
            </a:br>
            <a:r>
              <a:rPr lang="da-DK" sz="1600" dirty="0"/>
              <a:t/>
            </a:r>
            <a:br>
              <a:rPr lang="da-DK" sz="1600" dirty="0"/>
            </a:br>
            <a:r>
              <a:rPr lang="da-DK" sz="1600" dirty="0"/>
              <a:t/>
            </a:r>
            <a:br>
              <a:rPr lang="da-DK" sz="1600" dirty="0"/>
            </a:br>
            <a:endParaRPr lang="da-DK" sz="1600" dirty="0"/>
          </a:p>
        </p:txBody>
      </p:sp>
      <p:sp>
        <p:nvSpPr>
          <p:cNvPr id="12" name="Titel 4"/>
          <p:cNvSpPr txBox="1">
            <a:spLocks/>
          </p:cNvSpPr>
          <p:nvPr/>
        </p:nvSpPr>
        <p:spPr>
          <a:xfrm>
            <a:off x="735106" y="2708920"/>
            <a:ext cx="2513582" cy="504056"/>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dirty="0" smtClean="0"/>
              <a:t>Double-</a:t>
            </a:r>
            <a:r>
              <a:rPr lang="da-DK" sz="1600" dirty="0" err="1" smtClean="0"/>
              <a:t>click</a:t>
            </a:r>
            <a:r>
              <a:rPr lang="da-DK" sz="1600" dirty="0" smtClean="0"/>
              <a:t> the </a:t>
            </a:r>
            <a:r>
              <a:rPr lang="da-DK" sz="1600" dirty="0" err="1" smtClean="0"/>
              <a:t>blue</a:t>
            </a:r>
            <a:r>
              <a:rPr lang="da-DK" sz="1600" dirty="0" smtClean="0"/>
              <a:t> top </a:t>
            </a:r>
            <a:r>
              <a:rPr lang="da-DK" sz="1600" dirty="0" err="1" smtClean="0"/>
              <a:t>area</a:t>
            </a:r>
            <a:r>
              <a:rPr lang="da-DK" sz="1600" dirty="0" smtClean="0"/>
              <a:t>,</a:t>
            </a:r>
            <a:r>
              <a:rPr lang="da-DK" sz="1600" i="1" dirty="0" smtClean="0"/>
              <a:t/>
            </a:r>
            <a:br>
              <a:rPr lang="da-DK" sz="1600" i="1" dirty="0" smtClean="0"/>
            </a:br>
            <a:r>
              <a:rPr lang="da-DK" sz="1600" i="1" dirty="0" smtClean="0"/>
              <a:t/>
            </a:r>
            <a:br>
              <a:rPr lang="da-DK" sz="1600" i="1" dirty="0" smtClean="0"/>
            </a:br>
            <a:r>
              <a:rPr lang="da-DK" sz="1600" dirty="0" smtClean="0"/>
              <a:t/>
            </a:r>
            <a:br>
              <a:rPr lang="da-DK" sz="1600" dirty="0" smtClean="0"/>
            </a:br>
            <a:endParaRPr lang="da-DK" sz="1600" dirty="0"/>
          </a:p>
        </p:txBody>
      </p:sp>
      <p:cxnSp>
        <p:nvCxnSpPr>
          <p:cNvPr id="13" name="blaa pil"/>
          <p:cNvCxnSpPr/>
          <p:nvPr/>
        </p:nvCxnSpPr>
        <p:spPr>
          <a:xfrm flipV="1">
            <a:off x="2999656" y="1124744"/>
            <a:ext cx="1368152" cy="1728192"/>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itel 4"/>
          <p:cNvSpPr txBox="1">
            <a:spLocks/>
          </p:cNvSpPr>
          <p:nvPr/>
        </p:nvSpPr>
        <p:spPr>
          <a:xfrm>
            <a:off x="735106" y="3348562"/>
            <a:ext cx="2513582" cy="1088550"/>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dirty="0" err="1" smtClean="0"/>
              <a:t>Giving</a:t>
            </a:r>
            <a:r>
              <a:rPr lang="da-DK" sz="1600" dirty="0" smtClean="0"/>
              <a:t> </a:t>
            </a:r>
            <a:r>
              <a:rPr lang="da-DK" sz="1600" dirty="0" err="1" smtClean="0"/>
              <a:t>access</a:t>
            </a:r>
            <a:r>
              <a:rPr lang="da-DK" sz="1600" dirty="0" smtClean="0"/>
              <a:t> to the </a:t>
            </a:r>
            <a:r>
              <a:rPr lang="da-DK" sz="1600" dirty="0" err="1" smtClean="0"/>
              <a:t>material</a:t>
            </a:r>
            <a:r>
              <a:rPr lang="da-DK" sz="1600" dirty="0" smtClean="0"/>
              <a:t> </a:t>
            </a:r>
            <a:r>
              <a:rPr lang="da-DK" sz="1600" b="1" i="1" dirty="0" smtClean="0">
                <a:solidFill>
                  <a:srgbClr val="7030A0"/>
                </a:solidFill>
              </a:rPr>
              <a:t>Parameters</a:t>
            </a:r>
            <a:r>
              <a:rPr lang="da-DK" sz="1600" dirty="0" smtClean="0"/>
              <a:t>…</a:t>
            </a:r>
          </a:p>
          <a:p>
            <a:pPr algn="l">
              <a:lnSpc>
                <a:spcPts val="1600"/>
              </a:lnSpc>
            </a:pPr>
            <a:endParaRPr lang="da-DK" sz="1600" i="1" dirty="0"/>
          </a:p>
          <a:p>
            <a:pPr algn="l">
              <a:lnSpc>
                <a:spcPts val="1600"/>
              </a:lnSpc>
            </a:pPr>
            <a:r>
              <a:rPr lang="da-DK" sz="1600" dirty="0" err="1" smtClean="0"/>
              <a:t>There</a:t>
            </a:r>
            <a:r>
              <a:rPr lang="da-DK" sz="1600" dirty="0" smtClean="0"/>
              <a:t> </a:t>
            </a:r>
            <a:r>
              <a:rPr lang="da-DK" sz="1600" dirty="0" err="1" smtClean="0"/>
              <a:t>are</a:t>
            </a:r>
            <a:r>
              <a:rPr lang="da-DK" sz="1600" dirty="0" smtClean="0"/>
              <a:t> </a:t>
            </a:r>
            <a:r>
              <a:rPr lang="da-DK" sz="1600" dirty="0" err="1" smtClean="0"/>
              <a:t>plenty</a:t>
            </a:r>
            <a:r>
              <a:rPr lang="da-DK" sz="1600" dirty="0" smtClean="0"/>
              <a:t> – </a:t>
            </a:r>
            <a:r>
              <a:rPr lang="da-DK" sz="1600" dirty="0" err="1" smtClean="0"/>
              <a:t>we</a:t>
            </a:r>
            <a:r>
              <a:rPr lang="da-DK" sz="1600" dirty="0" smtClean="0"/>
              <a:t> </a:t>
            </a:r>
            <a:r>
              <a:rPr lang="da-DK" sz="1600" dirty="0" err="1" smtClean="0"/>
              <a:t>will</a:t>
            </a:r>
            <a:r>
              <a:rPr lang="da-DK" sz="1600" dirty="0" smtClean="0"/>
              <a:t> just </a:t>
            </a:r>
            <a:r>
              <a:rPr lang="da-DK" sz="1600" dirty="0" err="1" smtClean="0"/>
              <a:t>adjust</a:t>
            </a:r>
            <a:r>
              <a:rPr lang="da-DK" sz="1600" dirty="0" smtClean="0"/>
              <a:t> a </a:t>
            </a:r>
            <a:r>
              <a:rPr lang="da-DK" sz="1600" dirty="0" err="1" smtClean="0"/>
              <a:t>few</a:t>
            </a:r>
            <a:r>
              <a:rPr lang="da-DK" sz="1600" dirty="0" smtClean="0"/>
              <a:t> of </a:t>
            </a:r>
            <a:r>
              <a:rPr lang="da-DK" sz="1600" dirty="0" err="1" smtClean="0"/>
              <a:t>them</a:t>
            </a:r>
            <a:r>
              <a:rPr lang="da-DK" sz="1600" dirty="0" smtClean="0"/>
              <a:t>,</a:t>
            </a:r>
            <a:r>
              <a:rPr lang="da-DK" sz="1600" i="1" dirty="0" smtClean="0"/>
              <a:t/>
            </a:r>
            <a:br>
              <a:rPr lang="da-DK" sz="1600" i="1" dirty="0" smtClean="0"/>
            </a:br>
            <a:r>
              <a:rPr lang="da-DK" sz="1600" i="1" dirty="0" smtClean="0"/>
              <a:t/>
            </a:r>
            <a:br>
              <a:rPr lang="da-DK" sz="1600" i="1" dirty="0" smtClean="0"/>
            </a:br>
            <a:r>
              <a:rPr lang="da-DK" sz="1600" dirty="0" smtClean="0"/>
              <a:t/>
            </a:r>
            <a:br>
              <a:rPr lang="da-DK" sz="1600" dirty="0" smtClean="0"/>
            </a:br>
            <a:endParaRPr lang="da-DK" sz="1600" dirty="0"/>
          </a:p>
        </p:txBody>
      </p:sp>
      <p:cxnSp>
        <p:nvCxnSpPr>
          <p:cNvPr id="15" name="blaa pil"/>
          <p:cNvCxnSpPr/>
          <p:nvPr/>
        </p:nvCxnSpPr>
        <p:spPr>
          <a:xfrm flipV="1">
            <a:off x="3101426" y="2852936"/>
            <a:ext cx="4074694" cy="864096"/>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6" name="Titel 4"/>
          <p:cNvSpPr txBox="1">
            <a:spLocks/>
          </p:cNvSpPr>
          <p:nvPr/>
        </p:nvSpPr>
        <p:spPr>
          <a:xfrm>
            <a:off x="746355" y="4581128"/>
            <a:ext cx="2513582" cy="1368152"/>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dirty="0" smtClean="0"/>
              <a:t>But </a:t>
            </a:r>
            <a:r>
              <a:rPr lang="da-DK" sz="1600" dirty="0" err="1" smtClean="0"/>
              <a:t>before</a:t>
            </a:r>
            <a:r>
              <a:rPr lang="da-DK" sz="1600" dirty="0" smtClean="0"/>
              <a:t> </a:t>
            </a:r>
            <a:r>
              <a:rPr lang="da-DK" sz="1600" dirty="0" err="1" smtClean="0"/>
              <a:t>doing</a:t>
            </a:r>
            <a:r>
              <a:rPr lang="da-DK" sz="1600" dirty="0" smtClean="0"/>
              <a:t> so, </a:t>
            </a:r>
            <a:r>
              <a:rPr lang="da-DK" sz="1600" dirty="0" err="1" smtClean="0"/>
              <a:t>we</a:t>
            </a:r>
            <a:r>
              <a:rPr lang="da-DK" sz="1600" dirty="0"/>
              <a:t> </a:t>
            </a:r>
            <a:r>
              <a:rPr lang="da-DK" sz="1600" dirty="0" err="1" smtClean="0"/>
              <a:t>will</a:t>
            </a:r>
            <a:r>
              <a:rPr lang="da-DK" sz="1600" dirty="0" smtClean="0"/>
              <a:t> jump out of the</a:t>
            </a:r>
            <a:r>
              <a:rPr lang="da-DK" sz="1600" b="1" i="1" dirty="0" smtClean="0"/>
              <a:t> </a:t>
            </a:r>
            <a:r>
              <a:rPr lang="da-DK" sz="1600" b="1" i="1" dirty="0" err="1" smtClean="0"/>
              <a:t>Material</a:t>
            </a:r>
            <a:r>
              <a:rPr lang="da-DK" sz="1600" b="1" i="1" dirty="0" smtClean="0"/>
              <a:t> Editor </a:t>
            </a:r>
            <a:r>
              <a:rPr lang="da-DK" sz="1600" dirty="0" smtClean="0"/>
              <a:t>to </a:t>
            </a:r>
            <a:r>
              <a:rPr lang="da-DK" sz="1600" dirty="0" err="1" smtClean="0"/>
              <a:t>launch</a:t>
            </a:r>
            <a:r>
              <a:rPr lang="da-DK" sz="1600" dirty="0" smtClean="0"/>
              <a:t> a </a:t>
            </a:r>
            <a:r>
              <a:rPr lang="da-DK" sz="1600" dirty="0" err="1" smtClean="0"/>
              <a:t>special</a:t>
            </a:r>
            <a:r>
              <a:rPr lang="da-DK" sz="1600" dirty="0" smtClean="0"/>
              <a:t> viewer </a:t>
            </a:r>
            <a:r>
              <a:rPr lang="da-DK" sz="1600" dirty="0" err="1" smtClean="0"/>
              <a:t>allowing</a:t>
            </a:r>
            <a:r>
              <a:rPr lang="da-DK" sz="1600" dirty="0" smtClean="0"/>
              <a:t> </a:t>
            </a:r>
            <a:r>
              <a:rPr lang="da-DK" sz="1600" dirty="0" err="1" smtClean="0"/>
              <a:t>us</a:t>
            </a:r>
            <a:r>
              <a:rPr lang="da-DK" sz="1600" dirty="0" smtClean="0"/>
              <a:t> to </a:t>
            </a:r>
            <a:r>
              <a:rPr lang="da-DK" sz="1600" dirty="0" err="1" smtClean="0"/>
              <a:t>see</a:t>
            </a:r>
            <a:r>
              <a:rPr lang="da-DK" sz="1600" dirty="0" smtClean="0"/>
              <a:t> </a:t>
            </a:r>
            <a:r>
              <a:rPr lang="da-DK" sz="1600" dirty="0" err="1" smtClean="0"/>
              <a:t>what</a:t>
            </a:r>
            <a:r>
              <a:rPr lang="da-DK" sz="1600" dirty="0" smtClean="0"/>
              <a:t> </a:t>
            </a:r>
            <a:r>
              <a:rPr lang="da-DK" sz="1600" dirty="0" err="1" smtClean="0"/>
              <a:t>happens</a:t>
            </a:r>
            <a:r>
              <a:rPr lang="da-DK" sz="1600" dirty="0" smtClean="0"/>
              <a:t> </a:t>
            </a:r>
            <a:r>
              <a:rPr lang="da-DK" sz="1600" dirty="0" err="1" smtClean="0"/>
              <a:t>when</a:t>
            </a:r>
            <a:r>
              <a:rPr lang="da-DK" sz="1600" dirty="0" smtClean="0"/>
              <a:t> </a:t>
            </a:r>
            <a:r>
              <a:rPr lang="da-DK" sz="1600" dirty="0" err="1" smtClean="0"/>
              <a:t>we</a:t>
            </a:r>
            <a:r>
              <a:rPr lang="da-DK" sz="1600" dirty="0" smtClean="0"/>
              <a:t> </a:t>
            </a:r>
            <a:r>
              <a:rPr lang="da-DK" sz="1600" dirty="0" err="1" smtClean="0"/>
              <a:t>edit</a:t>
            </a:r>
            <a:r>
              <a:rPr lang="da-DK" sz="1600" dirty="0" smtClean="0"/>
              <a:t> the </a:t>
            </a:r>
            <a:r>
              <a:rPr lang="da-DK" sz="1600" i="1" dirty="0" err="1" smtClean="0"/>
              <a:t>material</a:t>
            </a:r>
            <a:r>
              <a:rPr lang="da-DK" sz="1600" dirty="0" smtClean="0"/>
              <a:t>…</a:t>
            </a:r>
            <a:r>
              <a:rPr lang="da-DK" sz="1600" i="1" dirty="0" smtClean="0"/>
              <a:t/>
            </a:r>
            <a:br>
              <a:rPr lang="da-DK" sz="1600" i="1" dirty="0" smtClean="0"/>
            </a:br>
            <a:r>
              <a:rPr lang="da-DK" sz="1600" i="1" dirty="0" smtClean="0"/>
              <a:t/>
            </a:r>
            <a:br>
              <a:rPr lang="da-DK" sz="1600" i="1" dirty="0" smtClean="0"/>
            </a:br>
            <a:r>
              <a:rPr lang="da-DK" sz="1600" dirty="0" smtClean="0"/>
              <a:t/>
            </a:r>
            <a:br>
              <a:rPr lang="da-DK" sz="1600" dirty="0" smtClean="0"/>
            </a:br>
            <a:endParaRPr lang="da-DK" sz="1600" dirty="0"/>
          </a:p>
        </p:txBody>
      </p:sp>
    </p:spTree>
    <p:extLst>
      <p:ext uri="{BB962C8B-B14F-4D97-AF65-F5344CB8AC3E}">
        <p14:creationId xmlns:p14="http://schemas.microsoft.com/office/powerpoint/2010/main" val="5194453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anim calcmode="lin" valueType="num">
                                      <p:cBhvr>
                                        <p:cTn id="12" dur="500" fill="hold"/>
                                        <p:tgtEl>
                                          <p:spTgt spid="12"/>
                                        </p:tgtEl>
                                        <p:attrNameLst>
                                          <p:attrName>ppt_x</p:attrName>
                                        </p:attrNameLst>
                                      </p:cBhvr>
                                      <p:tavLst>
                                        <p:tav tm="0">
                                          <p:val>
                                            <p:strVal val="#ppt_x"/>
                                          </p:val>
                                        </p:tav>
                                        <p:tav tm="100000">
                                          <p:val>
                                            <p:strVal val="#ppt_x"/>
                                          </p:val>
                                        </p:tav>
                                      </p:tavLst>
                                    </p:anim>
                                    <p:anim calcmode="lin" valueType="num">
                                      <p:cBhvr>
                                        <p:cTn id="13"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anim calcmode="lin" valueType="num">
                                      <p:cBhvr>
                                        <p:cTn id="19" dur="500" fill="hold"/>
                                        <p:tgtEl>
                                          <p:spTgt spid="14"/>
                                        </p:tgtEl>
                                        <p:attrNameLst>
                                          <p:attrName>ppt_x</p:attrName>
                                        </p:attrNameLst>
                                      </p:cBhvr>
                                      <p:tavLst>
                                        <p:tav tm="0">
                                          <p:val>
                                            <p:strVal val="#ppt_x"/>
                                          </p:val>
                                        </p:tav>
                                        <p:tav tm="100000">
                                          <p:val>
                                            <p:strVal val="#ppt_x"/>
                                          </p:val>
                                        </p:tav>
                                      </p:tavLst>
                                    </p:anim>
                                    <p:anim calcmode="lin" valueType="num">
                                      <p:cBhvr>
                                        <p:cTn id="20" dur="500" fill="hold"/>
                                        <p:tgtEl>
                                          <p:spTgt spid="14"/>
                                        </p:tgtEl>
                                        <p:attrNameLst>
                                          <p:attrName>ppt_y</p:attrName>
                                        </p:attrNameLst>
                                      </p:cBhvr>
                                      <p:tavLst>
                                        <p:tav tm="0">
                                          <p:val>
                                            <p:strVal val="#ppt_y+.1"/>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10" presetClass="exit" presetSubtype="0" fill="hold" nodeType="withEffect">
                                  <p:stCondLst>
                                    <p:cond delay="0"/>
                                  </p:stCondLst>
                                  <p:childTnLst>
                                    <p:animEffect transition="out" filter="fade">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anim calcmode="lin" valueType="num">
                                      <p:cBhvr>
                                        <p:cTn id="37" dur="500" fill="hold"/>
                                        <p:tgtEl>
                                          <p:spTgt spid="16"/>
                                        </p:tgtEl>
                                        <p:attrNameLst>
                                          <p:attrName>ppt_x</p:attrName>
                                        </p:attrNameLst>
                                      </p:cBhvr>
                                      <p:tavLst>
                                        <p:tav tm="0">
                                          <p:val>
                                            <p:strVal val="#ppt_x"/>
                                          </p:val>
                                        </p:tav>
                                        <p:tav tm="100000">
                                          <p:val>
                                            <p:strVal val="#ppt_x"/>
                                          </p:val>
                                        </p:tav>
                                      </p:tavLst>
                                    </p:anim>
                                    <p:anim calcmode="lin" valueType="num">
                                      <p:cBhvr>
                                        <p:cTn id="3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59256" cy="6840000"/>
          </a:xfrm>
          <a:prstGeom prst="rect">
            <a:avLst/>
          </a:prstGeom>
        </p:spPr>
      </p:pic>
      <p:pic>
        <p:nvPicPr>
          <p:cNvPr id="9" name="Picture 8"/>
          <p:cNvPicPr>
            <a:picLocks noChangeAspect="1"/>
          </p:cNvPicPr>
          <p:nvPr/>
        </p:nvPicPr>
        <p:blipFill>
          <a:blip r:embed="rId3"/>
          <a:stretch>
            <a:fillRect/>
          </a:stretch>
        </p:blipFill>
        <p:spPr>
          <a:xfrm>
            <a:off x="0" y="0"/>
            <a:ext cx="12128798" cy="6840000"/>
          </a:xfrm>
          <a:prstGeom prst="rect">
            <a:avLst/>
          </a:prstGeom>
        </p:spPr>
      </p:pic>
      <p:sp>
        <p:nvSpPr>
          <p:cNvPr id="5" name="close the"/>
          <p:cNvSpPr>
            <a:spLocks noGrp="1"/>
          </p:cNvSpPr>
          <p:nvPr>
            <p:ph type="title"/>
          </p:nvPr>
        </p:nvSpPr>
        <p:spPr>
          <a:xfrm>
            <a:off x="6446235" y="1052737"/>
            <a:ext cx="2492914" cy="720080"/>
          </a:xfrm>
          <a:solidFill>
            <a:srgbClr val="F4FAAC"/>
          </a:solidFill>
          <a:ln>
            <a:noFill/>
          </a:ln>
        </p:spPr>
        <p:style>
          <a:lnRef idx="2">
            <a:schemeClr val="dk1"/>
          </a:lnRef>
          <a:fillRef idx="1">
            <a:schemeClr val="lt1"/>
          </a:fillRef>
          <a:effectRef idx="0">
            <a:schemeClr val="dk1"/>
          </a:effectRef>
          <a:fontRef idx="minor">
            <a:schemeClr val="dk1"/>
          </a:fontRef>
        </p:style>
        <p:txBody>
          <a:bodyPr anchor="t" anchorCtr="0">
            <a:noAutofit/>
          </a:bodyPr>
          <a:lstStyle/>
          <a:p>
            <a:pPr algn="l">
              <a:lnSpc>
                <a:spcPts val="1600"/>
              </a:lnSpc>
            </a:pPr>
            <a:r>
              <a:rPr lang="da-DK" sz="1600" dirty="0" smtClean="0"/>
              <a:t>Close the </a:t>
            </a:r>
            <a:r>
              <a:rPr lang="da-DK" sz="1600" b="1" i="1" dirty="0" err="1" smtClean="0"/>
              <a:t>Material</a:t>
            </a:r>
            <a:r>
              <a:rPr lang="da-DK" sz="1600" b="1" i="1" dirty="0" smtClean="0"/>
              <a:t> Editor</a:t>
            </a:r>
            <a:r>
              <a:rPr lang="da-DK" sz="1600" dirty="0" smtClean="0"/>
              <a:t>,</a:t>
            </a:r>
            <a:br>
              <a:rPr lang="da-DK" sz="1600" dirty="0" smtClean="0"/>
            </a:br>
            <a:r>
              <a:rPr lang="da-DK" sz="1600" dirty="0" smtClean="0"/>
              <a:t>and </a:t>
            </a:r>
            <a:r>
              <a:rPr lang="da-DK" sz="1600" dirty="0" err="1" smtClean="0"/>
              <a:t>turn</a:t>
            </a:r>
            <a:r>
              <a:rPr lang="da-DK" sz="1600" dirty="0" smtClean="0"/>
              <a:t> on the </a:t>
            </a:r>
            <a:r>
              <a:rPr lang="da-DK" sz="1600" b="1" i="1" dirty="0" smtClean="0"/>
              <a:t>Studio</a:t>
            </a:r>
            <a:r>
              <a:rPr lang="da-DK" sz="1600" dirty="0" smtClean="0"/>
              <a:t> </a:t>
            </a:r>
            <a:r>
              <a:rPr lang="da-DK" sz="1600" dirty="0" err="1" smtClean="0"/>
              <a:t>layer</a:t>
            </a:r>
            <a:r>
              <a:rPr lang="da-DK" sz="1600" dirty="0" smtClean="0"/>
              <a:t>…</a:t>
            </a:r>
            <a:br>
              <a:rPr lang="da-DK" sz="1600" dirty="0" smtClean="0"/>
            </a:br>
            <a:r>
              <a:rPr lang="da-DK" sz="1600" dirty="0" smtClean="0">
                <a:solidFill>
                  <a:schemeClr val="tx1"/>
                </a:solidFill>
              </a:rPr>
              <a:t/>
            </a:r>
            <a:br>
              <a:rPr lang="da-DK" sz="1600" dirty="0" smtClean="0">
                <a:solidFill>
                  <a:schemeClr val="tx1"/>
                </a:solidFill>
              </a:rPr>
            </a:br>
            <a:r>
              <a:rPr lang="da-DK" sz="1600" dirty="0">
                <a:solidFill>
                  <a:schemeClr val="tx1"/>
                </a:solidFill>
              </a:rPr>
              <a:t/>
            </a:r>
            <a:br>
              <a:rPr lang="da-DK" sz="1600" dirty="0">
                <a:solidFill>
                  <a:schemeClr val="tx1"/>
                </a:solidFill>
              </a:rPr>
            </a:br>
            <a:r>
              <a:rPr lang="da-DK" sz="1600" dirty="0"/>
              <a:t/>
            </a:r>
            <a:br>
              <a:rPr lang="da-DK" sz="1600" dirty="0"/>
            </a:br>
            <a:r>
              <a:rPr lang="da-DK" sz="1600" dirty="0"/>
              <a:t/>
            </a:r>
            <a:br>
              <a:rPr lang="da-DK" sz="1600" dirty="0"/>
            </a:br>
            <a:endParaRPr lang="da-DK" sz="1600" dirty="0"/>
          </a:p>
        </p:txBody>
      </p:sp>
      <p:sp>
        <p:nvSpPr>
          <p:cNvPr id="12" name="click and hold"/>
          <p:cNvSpPr txBox="1">
            <a:spLocks/>
          </p:cNvSpPr>
          <p:nvPr/>
        </p:nvSpPr>
        <p:spPr>
          <a:xfrm>
            <a:off x="9163198" y="3896041"/>
            <a:ext cx="2621434" cy="973119"/>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i="1" dirty="0" err="1" smtClean="0">
                <a:solidFill>
                  <a:srgbClr val="7030A0"/>
                </a:solidFill>
              </a:rPr>
              <a:t>Click</a:t>
            </a:r>
            <a:r>
              <a:rPr lang="da-DK" sz="1600" i="1" dirty="0" smtClean="0">
                <a:solidFill>
                  <a:srgbClr val="7030A0"/>
                </a:solidFill>
              </a:rPr>
              <a:t> and hold </a:t>
            </a:r>
            <a:r>
              <a:rPr lang="da-DK" sz="1600" dirty="0" err="1" smtClean="0"/>
              <a:t>this</a:t>
            </a:r>
            <a:r>
              <a:rPr lang="da-DK" sz="1600" dirty="0" smtClean="0"/>
              <a:t> </a:t>
            </a:r>
            <a:r>
              <a:rPr lang="da-DK" sz="1600" dirty="0" err="1" smtClean="0"/>
              <a:t>teapot</a:t>
            </a:r>
            <a:r>
              <a:rPr lang="da-DK" sz="1600" dirty="0" smtClean="0"/>
              <a:t> </a:t>
            </a:r>
            <a:r>
              <a:rPr lang="da-DK" sz="1600" dirty="0" err="1" smtClean="0"/>
              <a:t>here</a:t>
            </a:r>
            <a:r>
              <a:rPr lang="da-DK" sz="1600" dirty="0" smtClean="0"/>
              <a:t>, and </a:t>
            </a:r>
            <a:r>
              <a:rPr lang="da-DK" sz="1600" dirty="0" err="1" smtClean="0"/>
              <a:t>select</a:t>
            </a:r>
            <a:r>
              <a:rPr lang="da-DK" sz="1600" dirty="0" smtClean="0"/>
              <a:t> the </a:t>
            </a:r>
            <a:r>
              <a:rPr lang="da-DK" sz="1600" b="1" i="1" dirty="0" smtClean="0"/>
              <a:t>Active Shade</a:t>
            </a:r>
            <a:r>
              <a:rPr lang="da-DK" sz="1600" dirty="0" smtClean="0"/>
              <a:t>…  </a:t>
            </a:r>
            <a:r>
              <a:rPr lang="da-DK" sz="1600" dirty="0"/>
              <a:t>(</a:t>
            </a:r>
            <a:r>
              <a:rPr lang="da-DK" sz="1600" dirty="0" smtClean="0"/>
              <a:t>the </a:t>
            </a:r>
            <a:r>
              <a:rPr lang="da-DK" sz="1600" dirty="0" err="1" smtClean="0"/>
              <a:t>teapot</a:t>
            </a:r>
            <a:r>
              <a:rPr lang="da-DK" sz="1600" dirty="0" smtClean="0"/>
              <a:t> </a:t>
            </a:r>
            <a:r>
              <a:rPr lang="da-DK" sz="1600" dirty="0" err="1" smtClean="0"/>
              <a:t>icon</a:t>
            </a:r>
            <a:r>
              <a:rPr lang="da-DK" sz="1600" dirty="0" smtClean="0"/>
              <a:t> with the small </a:t>
            </a:r>
            <a:r>
              <a:rPr lang="da-DK" sz="1600" dirty="0" err="1" smtClean="0"/>
              <a:t>triangle</a:t>
            </a:r>
            <a:r>
              <a:rPr lang="da-DK" sz="1600" dirty="0" smtClean="0"/>
              <a:t>)</a:t>
            </a:r>
            <a:r>
              <a:rPr lang="da-DK" sz="1600" i="1" dirty="0" smtClean="0"/>
              <a:t/>
            </a:r>
            <a:br>
              <a:rPr lang="da-DK" sz="1600" i="1" dirty="0" smtClean="0"/>
            </a:br>
            <a:r>
              <a:rPr lang="da-DK" sz="1600" i="1" dirty="0" smtClean="0"/>
              <a:t/>
            </a:r>
            <a:br>
              <a:rPr lang="da-DK" sz="1600" i="1" dirty="0" smtClean="0"/>
            </a:br>
            <a:r>
              <a:rPr lang="da-DK" sz="1600" dirty="0" smtClean="0"/>
              <a:t/>
            </a:r>
            <a:br>
              <a:rPr lang="da-DK" sz="1600" dirty="0" smtClean="0"/>
            </a:br>
            <a:endParaRPr lang="da-DK" sz="1600" dirty="0"/>
          </a:p>
        </p:txBody>
      </p:sp>
      <p:cxnSp>
        <p:nvCxnSpPr>
          <p:cNvPr id="15" name="blaa pil"/>
          <p:cNvCxnSpPr/>
          <p:nvPr/>
        </p:nvCxnSpPr>
        <p:spPr>
          <a:xfrm flipH="1" flipV="1">
            <a:off x="9048328" y="645043"/>
            <a:ext cx="504056" cy="3216005"/>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6" name="go in"/>
          <p:cNvSpPr txBox="1">
            <a:spLocks/>
          </p:cNvSpPr>
          <p:nvPr/>
        </p:nvSpPr>
        <p:spPr>
          <a:xfrm>
            <a:off x="6446235" y="1916832"/>
            <a:ext cx="2492914" cy="792088"/>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dirty="0" smtClean="0"/>
              <a:t>Go in 4-view mode, and </a:t>
            </a:r>
            <a:r>
              <a:rPr lang="da-DK" sz="1600" dirty="0" err="1" smtClean="0"/>
              <a:t>make</a:t>
            </a:r>
            <a:r>
              <a:rPr lang="da-DK" sz="1600" dirty="0" smtClean="0"/>
              <a:t> the </a:t>
            </a:r>
            <a:r>
              <a:rPr lang="da-DK" sz="1600" b="1" i="1" dirty="0" smtClean="0">
                <a:solidFill>
                  <a:srgbClr val="00B050"/>
                </a:solidFill>
              </a:rPr>
              <a:t>PhysCamera001</a:t>
            </a:r>
            <a:r>
              <a:rPr lang="da-DK" sz="1600" dirty="0" smtClean="0">
                <a:solidFill>
                  <a:srgbClr val="00B050"/>
                </a:solidFill>
              </a:rPr>
              <a:t> </a:t>
            </a:r>
            <a:r>
              <a:rPr lang="da-DK" sz="1600" dirty="0" err="1" smtClean="0">
                <a:solidFill>
                  <a:srgbClr val="00B050"/>
                </a:solidFill>
              </a:rPr>
              <a:t>Viewport</a:t>
            </a:r>
            <a:r>
              <a:rPr lang="da-DK" sz="1600" dirty="0" smtClean="0"/>
              <a:t> </a:t>
            </a:r>
            <a:r>
              <a:rPr lang="da-DK" sz="1600" dirty="0" err="1" smtClean="0"/>
              <a:t>active</a:t>
            </a:r>
            <a:r>
              <a:rPr lang="da-DK" sz="1600" dirty="0" smtClean="0">
                <a:solidFill>
                  <a:schemeClr val="tx1"/>
                </a:solidFill>
              </a:rPr>
              <a:t/>
            </a:r>
            <a:br>
              <a:rPr lang="da-DK" sz="1600" dirty="0" smtClean="0">
                <a:solidFill>
                  <a:schemeClr val="tx1"/>
                </a:solidFill>
              </a:rPr>
            </a:br>
            <a:r>
              <a:rPr lang="da-DK" sz="1600" dirty="0" smtClean="0">
                <a:solidFill>
                  <a:schemeClr val="tx1"/>
                </a:solidFill>
              </a:rPr>
              <a:t/>
            </a:r>
            <a:br>
              <a:rPr lang="da-DK" sz="1600" dirty="0" smtClean="0">
                <a:solidFill>
                  <a:schemeClr val="tx1"/>
                </a:solidFill>
              </a:rPr>
            </a:br>
            <a:r>
              <a:rPr lang="da-DK" sz="1600" dirty="0" smtClean="0"/>
              <a:t/>
            </a:r>
            <a:br>
              <a:rPr lang="da-DK" sz="1600" dirty="0" smtClean="0"/>
            </a:br>
            <a:r>
              <a:rPr lang="da-DK" sz="1600" dirty="0" smtClean="0"/>
              <a:t/>
            </a:r>
            <a:br>
              <a:rPr lang="da-DK" sz="1600" dirty="0" smtClean="0"/>
            </a:br>
            <a:endParaRPr lang="da-DK" sz="1600" dirty="0"/>
          </a:p>
        </p:txBody>
      </p:sp>
      <p:cxnSp>
        <p:nvCxnSpPr>
          <p:cNvPr id="17" name="blaa pil"/>
          <p:cNvCxnSpPr/>
          <p:nvPr/>
        </p:nvCxnSpPr>
        <p:spPr>
          <a:xfrm flipH="1">
            <a:off x="6940679" y="2648825"/>
            <a:ext cx="307449" cy="87601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8" name="click and hold"/>
          <p:cNvSpPr txBox="1">
            <a:spLocks/>
          </p:cNvSpPr>
          <p:nvPr/>
        </p:nvSpPr>
        <p:spPr>
          <a:xfrm>
            <a:off x="5783686" y="5301208"/>
            <a:ext cx="2832594" cy="792088"/>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b="1" i="1" dirty="0" smtClean="0">
                <a:solidFill>
                  <a:srgbClr val="00B0F0"/>
                </a:solidFill>
              </a:rPr>
              <a:t>Active Shade </a:t>
            </a:r>
            <a:r>
              <a:rPr lang="da-DK" sz="1600" dirty="0" err="1" smtClean="0">
                <a:solidFill>
                  <a:schemeClr val="tx1"/>
                </a:solidFill>
              </a:rPr>
              <a:t>will</a:t>
            </a:r>
            <a:r>
              <a:rPr lang="da-DK" sz="1600" dirty="0" smtClean="0">
                <a:solidFill>
                  <a:schemeClr val="tx1"/>
                </a:solidFill>
              </a:rPr>
              <a:t> </a:t>
            </a:r>
            <a:r>
              <a:rPr lang="da-DK" sz="1600" dirty="0" err="1" smtClean="0">
                <a:solidFill>
                  <a:schemeClr val="tx1"/>
                </a:solidFill>
              </a:rPr>
              <a:t>automatically</a:t>
            </a:r>
            <a:r>
              <a:rPr lang="da-DK" sz="1600" dirty="0" smtClean="0">
                <a:solidFill>
                  <a:schemeClr val="tx1"/>
                </a:solidFill>
              </a:rPr>
              <a:t> </a:t>
            </a:r>
            <a:r>
              <a:rPr lang="da-DK" sz="1600" dirty="0" err="1" smtClean="0">
                <a:solidFill>
                  <a:schemeClr val="tx1"/>
                </a:solidFill>
              </a:rPr>
              <a:t>pre</a:t>
            </a:r>
            <a:r>
              <a:rPr lang="da-DK" sz="1600" dirty="0" smtClean="0">
                <a:solidFill>
                  <a:schemeClr val="tx1"/>
                </a:solidFill>
              </a:rPr>
              <a:t>-render </a:t>
            </a:r>
            <a:r>
              <a:rPr lang="da-DK" sz="1600" dirty="0" err="1" smtClean="0">
                <a:solidFill>
                  <a:schemeClr val="tx1"/>
                </a:solidFill>
              </a:rPr>
              <a:t>any</a:t>
            </a:r>
            <a:r>
              <a:rPr lang="da-DK" sz="1600" dirty="0" smtClean="0">
                <a:solidFill>
                  <a:schemeClr val="tx1"/>
                </a:solidFill>
              </a:rPr>
              <a:t> </a:t>
            </a:r>
            <a:r>
              <a:rPr lang="da-DK" sz="1600" dirty="0" err="1" smtClean="0">
                <a:solidFill>
                  <a:schemeClr val="tx1"/>
                </a:solidFill>
              </a:rPr>
              <a:t>content</a:t>
            </a:r>
            <a:r>
              <a:rPr lang="da-DK" sz="1600" dirty="0" smtClean="0">
                <a:solidFill>
                  <a:schemeClr val="tx1"/>
                </a:solidFill>
              </a:rPr>
              <a:t> in the </a:t>
            </a:r>
            <a:r>
              <a:rPr lang="da-DK" sz="1600" dirty="0" err="1" smtClean="0">
                <a:solidFill>
                  <a:schemeClr val="tx1"/>
                </a:solidFill>
              </a:rPr>
              <a:t>active</a:t>
            </a:r>
            <a:r>
              <a:rPr lang="da-DK" sz="1600" dirty="0" smtClean="0">
                <a:solidFill>
                  <a:schemeClr val="tx1"/>
                </a:solidFill>
              </a:rPr>
              <a:t> </a:t>
            </a:r>
            <a:r>
              <a:rPr lang="da-DK" sz="1600" dirty="0" err="1" smtClean="0">
                <a:solidFill>
                  <a:schemeClr val="tx1"/>
                </a:solidFill>
              </a:rPr>
              <a:t>viewport</a:t>
            </a:r>
            <a:r>
              <a:rPr lang="da-DK" sz="1600" i="1" dirty="0" smtClean="0">
                <a:solidFill>
                  <a:schemeClr val="tx1"/>
                </a:solidFill>
              </a:rPr>
              <a:t/>
            </a:r>
            <a:br>
              <a:rPr lang="da-DK" sz="1600" i="1" dirty="0" smtClean="0">
                <a:solidFill>
                  <a:schemeClr val="tx1"/>
                </a:solidFill>
              </a:rPr>
            </a:br>
            <a:r>
              <a:rPr lang="da-DK" sz="1600" i="1" dirty="0" smtClean="0"/>
              <a:t/>
            </a:r>
            <a:br>
              <a:rPr lang="da-DK" sz="1600" i="1" dirty="0" smtClean="0"/>
            </a:br>
            <a:r>
              <a:rPr lang="da-DK" sz="1600" dirty="0" smtClean="0"/>
              <a:t/>
            </a:r>
            <a:br>
              <a:rPr lang="da-DK" sz="1600" dirty="0" smtClean="0"/>
            </a:br>
            <a:endParaRPr lang="da-DK" sz="1600" dirty="0"/>
          </a:p>
        </p:txBody>
      </p:sp>
      <p:cxnSp>
        <p:nvCxnSpPr>
          <p:cNvPr id="19" name="blaa pil"/>
          <p:cNvCxnSpPr/>
          <p:nvPr/>
        </p:nvCxnSpPr>
        <p:spPr>
          <a:xfrm flipH="1">
            <a:off x="5375921" y="5097098"/>
            <a:ext cx="1224135" cy="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4938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anim calcmode="lin" valueType="num">
                                      <p:cBhvr>
                                        <p:cTn id="35" dur="500" fill="hold"/>
                                        <p:tgtEl>
                                          <p:spTgt spid="18"/>
                                        </p:tgtEl>
                                        <p:attrNameLst>
                                          <p:attrName>ppt_x</p:attrName>
                                        </p:attrNameLst>
                                      </p:cBhvr>
                                      <p:tavLst>
                                        <p:tav tm="0">
                                          <p:val>
                                            <p:strVal val="#ppt_x"/>
                                          </p:val>
                                        </p:tav>
                                        <p:tav tm="100000">
                                          <p:val>
                                            <p:strVal val="#ppt_x"/>
                                          </p:val>
                                        </p:tav>
                                      </p:tavLst>
                                    </p:anim>
                                    <p:anim calcmode="lin" valueType="num">
                                      <p:cBhvr>
                                        <p:cTn id="36" dur="500" fill="hold"/>
                                        <p:tgtEl>
                                          <p:spTgt spid="18"/>
                                        </p:tgtEl>
                                        <p:attrNameLst>
                                          <p:attrName>ppt_y</p:attrName>
                                        </p:attrNameLst>
                                      </p:cBhvr>
                                      <p:tavLst>
                                        <p:tav tm="0">
                                          <p:val>
                                            <p:strVal val="#ppt_y+.1"/>
                                          </p:val>
                                        </p:tav>
                                        <p:tav tm="100000">
                                          <p:val>
                                            <p:strVal val="#ppt_y"/>
                                          </p:val>
                                        </p:tav>
                                      </p:tavLst>
                                    </p:anim>
                                  </p:childTnLst>
                                </p:cTn>
                              </p:par>
                              <p:par>
                                <p:cTn id="37" presetID="2" presetClass="entr" presetSubtype="4" fill="hold" nodeType="withEffect">
                                  <p:stCondLst>
                                    <p:cond delay="50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45857" cy="6840000"/>
          </a:xfrm>
          <a:prstGeom prst="rect">
            <a:avLst/>
          </a:prstGeom>
        </p:spPr>
      </p:pic>
      <p:sp>
        <p:nvSpPr>
          <p:cNvPr id="5" name="Titel 4"/>
          <p:cNvSpPr>
            <a:spLocks noGrp="1"/>
          </p:cNvSpPr>
          <p:nvPr>
            <p:ph type="title"/>
          </p:nvPr>
        </p:nvSpPr>
        <p:spPr>
          <a:xfrm>
            <a:off x="6672064" y="1328504"/>
            <a:ext cx="2492914" cy="623322"/>
          </a:xfrm>
          <a:solidFill>
            <a:srgbClr val="F4FAAC"/>
          </a:solidFill>
          <a:ln>
            <a:noFill/>
          </a:ln>
        </p:spPr>
        <p:style>
          <a:lnRef idx="2">
            <a:schemeClr val="dk1"/>
          </a:lnRef>
          <a:fillRef idx="1">
            <a:schemeClr val="lt1"/>
          </a:fillRef>
          <a:effectRef idx="0">
            <a:schemeClr val="dk1"/>
          </a:effectRef>
          <a:fontRef idx="minor">
            <a:schemeClr val="dk1"/>
          </a:fontRef>
        </p:style>
        <p:txBody>
          <a:bodyPr anchor="t" anchorCtr="0">
            <a:noAutofit/>
          </a:bodyPr>
          <a:lstStyle/>
          <a:p>
            <a:pPr algn="l">
              <a:lnSpc>
                <a:spcPts val="1600"/>
              </a:lnSpc>
            </a:pPr>
            <a:r>
              <a:rPr lang="da-DK" sz="1600" dirty="0" err="1" smtClean="0"/>
              <a:t>Create</a:t>
            </a:r>
            <a:r>
              <a:rPr lang="da-DK" sz="1600" dirty="0" smtClean="0"/>
              <a:t> a small </a:t>
            </a:r>
            <a:r>
              <a:rPr lang="da-DK" sz="1600" dirty="0" err="1" smtClean="0"/>
              <a:t>box</a:t>
            </a:r>
            <a:r>
              <a:rPr lang="da-DK" sz="1600" dirty="0" smtClean="0"/>
              <a:t>, and </a:t>
            </a:r>
            <a:r>
              <a:rPr lang="da-DK" sz="1600" dirty="0" err="1" smtClean="0"/>
              <a:t>leave</a:t>
            </a:r>
            <a:r>
              <a:rPr lang="da-DK" sz="1600" dirty="0" smtClean="0"/>
              <a:t> it </a:t>
            </a:r>
            <a:r>
              <a:rPr lang="da-DK" sz="1600" i="1" dirty="0" err="1" smtClean="0"/>
              <a:t>selected</a:t>
            </a:r>
            <a:r>
              <a:rPr lang="da-DK" sz="1600" dirty="0" smtClean="0"/>
              <a:t>…</a:t>
            </a:r>
            <a:r>
              <a:rPr lang="da-DK" sz="1600" dirty="0" smtClean="0">
                <a:solidFill>
                  <a:schemeClr val="tx1"/>
                </a:solidFill>
              </a:rPr>
              <a:t/>
            </a:r>
            <a:br>
              <a:rPr lang="da-DK" sz="1600" dirty="0" smtClean="0">
                <a:solidFill>
                  <a:schemeClr val="tx1"/>
                </a:solidFill>
              </a:rPr>
            </a:br>
            <a:r>
              <a:rPr lang="da-DK" sz="1600" dirty="0">
                <a:solidFill>
                  <a:schemeClr val="tx1"/>
                </a:solidFill>
              </a:rPr>
              <a:t/>
            </a:r>
            <a:br>
              <a:rPr lang="da-DK" sz="1600" dirty="0">
                <a:solidFill>
                  <a:schemeClr val="tx1"/>
                </a:solidFill>
              </a:rPr>
            </a:br>
            <a:r>
              <a:rPr lang="da-DK" sz="1600" dirty="0"/>
              <a:t/>
            </a:r>
            <a:br>
              <a:rPr lang="da-DK" sz="1600" dirty="0"/>
            </a:br>
            <a:r>
              <a:rPr lang="da-DK" sz="1600" dirty="0"/>
              <a:t/>
            </a:r>
            <a:br>
              <a:rPr lang="da-DK" sz="1600" dirty="0"/>
            </a:br>
            <a:endParaRPr lang="da-DK" sz="1600" dirty="0"/>
          </a:p>
        </p:txBody>
      </p:sp>
      <p:sp>
        <p:nvSpPr>
          <p:cNvPr id="12" name="Titel 4"/>
          <p:cNvSpPr txBox="1">
            <a:spLocks/>
          </p:cNvSpPr>
          <p:nvPr/>
        </p:nvSpPr>
        <p:spPr>
          <a:xfrm>
            <a:off x="6673281" y="2095841"/>
            <a:ext cx="2491697" cy="541071"/>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dirty="0" smtClean="0">
                <a:solidFill>
                  <a:schemeClr val="tx1"/>
                </a:solidFill>
              </a:rPr>
              <a:t>The </a:t>
            </a:r>
            <a:r>
              <a:rPr lang="da-DK" sz="1600" b="1" i="1" dirty="0" smtClean="0">
                <a:solidFill>
                  <a:schemeClr val="tx1"/>
                </a:solidFill>
              </a:rPr>
              <a:t>Active Shade </a:t>
            </a:r>
            <a:r>
              <a:rPr lang="da-DK" sz="1600" dirty="0" err="1" smtClean="0">
                <a:solidFill>
                  <a:schemeClr val="tx1"/>
                </a:solidFill>
              </a:rPr>
              <a:t>window</a:t>
            </a:r>
            <a:r>
              <a:rPr lang="da-DK" sz="1600" dirty="0" smtClean="0">
                <a:solidFill>
                  <a:schemeClr val="tx1"/>
                </a:solidFill>
              </a:rPr>
              <a:t> </a:t>
            </a:r>
            <a:r>
              <a:rPr lang="da-DK" sz="1600" dirty="0" err="1" smtClean="0">
                <a:solidFill>
                  <a:schemeClr val="tx1"/>
                </a:solidFill>
              </a:rPr>
              <a:t>will</a:t>
            </a:r>
            <a:r>
              <a:rPr lang="da-DK" sz="1600" dirty="0" smtClean="0">
                <a:solidFill>
                  <a:schemeClr val="tx1"/>
                </a:solidFill>
              </a:rPr>
              <a:t> </a:t>
            </a:r>
            <a:r>
              <a:rPr lang="da-DK" sz="1600" dirty="0" err="1" smtClean="0">
                <a:solidFill>
                  <a:schemeClr val="tx1"/>
                </a:solidFill>
              </a:rPr>
              <a:t>update</a:t>
            </a:r>
            <a:r>
              <a:rPr lang="da-DK" sz="1600" dirty="0" smtClean="0">
                <a:solidFill>
                  <a:schemeClr val="tx1"/>
                </a:solidFill>
              </a:rPr>
              <a:t> </a:t>
            </a:r>
            <a:r>
              <a:rPr lang="da-DK" sz="1600" dirty="0" err="1" smtClean="0">
                <a:solidFill>
                  <a:schemeClr val="tx1"/>
                </a:solidFill>
              </a:rPr>
              <a:t>accordingly</a:t>
            </a:r>
            <a:r>
              <a:rPr lang="da-DK" sz="1600" dirty="0" smtClean="0">
                <a:solidFill>
                  <a:schemeClr val="tx1"/>
                </a:solidFill>
              </a:rPr>
              <a:t>…</a:t>
            </a:r>
            <a:r>
              <a:rPr lang="da-DK" sz="1600" dirty="0" smtClean="0"/>
              <a:t/>
            </a:r>
            <a:br>
              <a:rPr lang="da-DK" sz="1600" dirty="0" smtClean="0"/>
            </a:br>
            <a:r>
              <a:rPr lang="da-DK" sz="1600" dirty="0" smtClean="0"/>
              <a:t/>
            </a:r>
            <a:br>
              <a:rPr lang="da-DK" sz="1600" dirty="0" smtClean="0"/>
            </a:br>
            <a:endParaRPr lang="da-DK" sz="1600" dirty="0"/>
          </a:p>
        </p:txBody>
      </p:sp>
    </p:spTree>
    <p:extLst>
      <p:ext uri="{BB962C8B-B14F-4D97-AF65-F5344CB8AC3E}">
        <p14:creationId xmlns:p14="http://schemas.microsoft.com/office/powerpoint/2010/main" val="3588572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57765" cy="6840000"/>
          </a:xfrm>
          <a:prstGeom prst="rect">
            <a:avLst/>
          </a:prstGeom>
        </p:spPr>
      </p:pic>
      <p:sp>
        <p:nvSpPr>
          <p:cNvPr id="5" name="Titel 4"/>
          <p:cNvSpPr>
            <a:spLocks noGrp="1"/>
          </p:cNvSpPr>
          <p:nvPr>
            <p:ph type="title"/>
          </p:nvPr>
        </p:nvSpPr>
        <p:spPr>
          <a:xfrm>
            <a:off x="6672064" y="1328504"/>
            <a:ext cx="2492914" cy="372304"/>
          </a:xfrm>
          <a:solidFill>
            <a:srgbClr val="F4FAAC"/>
          </a:solidFill>
          <a:ln>
            <a:noFill/>
          </a:ln>
        </p:spPr>
        <p:style>
          <a:lnRef idx="2">
            <a:schemeClr val="dk1"/>
          </a:lnRef>
          <a:fillRef idx="1">
            <a:schemeClr val="lt1"/>
          </a:fillRef>
          <a:effectRef idx="0">
            <a:schemeClr val="dk1"/>
          </a:effectRef>
          <a:fontRef idx="minor">
            <a:schemeClr val="dk1"/>
          </a:fontRef>
        </p:style>
        <p:txBody>
          <a:bodyPr anchor="t" anchorCtr="0">
            <a:noAutofit/>
          </a:bodyPr>
          <a:lstStyle/>
          <a:p>
            <a:pPr algn="l">
              <a:lnSpc>
                <a:spcPts val="1600"/>
              </a:lnSpc>
            </a:pPr>
            <a:r>
              <a:rPr lang="da-DK" sz="1600" dirty="0" smtClean="0"/>
              <a:t>Open the </a:t>
            </a:r>
            <a:r>
              <a:rPr lang="da-DK" sz="1600" dirty="0" err="1" smtClean="0"/>
              <a:t>Material</a:t>
            </a:r>
            <a:r>
              <a:rPr lang="da-DK" sz="1600" dirty="0" smtClean="0"/>
              <a:t> Editor…</a:t>
            </a:r>
            <a:r>
              <a:rPr lang="da-DK" sz="1600" dirty="0" smtClean="0">
                <a:solidFill>
                  <a:schemeClr val="tx1"/>
                </a:solidFill>
              </a:rPr>
              <a:t/>
            </a:r>
            <a:br>
              <a:rPr lang="da-DK" sz="1600" dirty="0" smtClean="0">
                <a:solidFill>
                  <a:schemeClr val="tx1"/>
                </a:solidFill>
              </a:rPr>
            </a:br>
            <a:r>
              <a:rPr lang="da-DK" sz="1600" dirty="0">
                <a:solidFill>
                  <a:schemeClr val="tx1"/>
                </a:solidFill>
              </a:rPr>
              <a:t/>
            </a:r>
            <a:br>
              <a:rPr lang="da-DK" sz="1600" dirty="0">
                <a:solidFill>
                  <a:schemeClr val="tx1"/>
                </a:solidFill>
              </a:rPr>
            </a:br>
            <a:r>
              <a:rPr lang="da-DK" sz="1600" dirty="0"/>
              <a:t/>
            </a:r>
            <a:br>
              <a:rPr lang="da-DK" sz="1600" dirty="0"/>
            </a:br>
            <a:r>
              <a:rPr lang="da-DK" sz="1600" dirty="0"/>
              <a:t/>
            </a:r>
            <a:br>
              <a:rPr lang="da-DK" sz="1600" dirty="0"/>
            </a:br>
            <a:endParaRPr lang="da-DK" sz="1600" dirty="0"/>
          </a:p>
        </p:txBody>
      </p:sp>
      <p:sp>
        <p:nvSpPr>
          <p:cNvPr id="12" name="Titel 4"/>
          <p:cNvSpPr txBox="1">
            <a:spLocks/>
          </p:cNvSpPr>
          <p:nvPr/>
        </p:nvSpPr>
        <p:spPr>
          <a:xfrm>
            <a:off x="6673281" y="2095841"/>
            <a:ext cx="2491697" cy="685087"/>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dirty="0" smtClean="0">
                <a:solidFill>
                  <a:schemeClr val="tx1"/>
                </a:solidFill>
              </a:rPr>
              <a:t>And </a:t>
            </a:r>
            <a:r>
              <a:rPr lang="da-DK" sz="1600" i="1" dirty="0" smtClean="0">
                <a:solidFill>
                  <a:schemeClr val="tx1"/>
                </a:solidFill>
              </a:rPr>
              <a:t>right-</a:t>
            </a:r>
            <a:r>
              <a:rPr lang="da-DK" sz="1600" i="1" dirty="0" err="1" smtClean="0">
                <a:solidFill>
                  <a:schemeClr val="tx1"/>
                </a:solidFill>
              </a:rPr>
              <a:t>click</a:t>
            </a:r>
            <a:r>
              <a:rPr lang="da-DK" sz="1600" dirty="0" smtClean="0">
                <a:solidFill>
                  <a:schemeClr val="tx1"/>
                </a:solidFill>
              </a:rPr>
              <a:t> in the </a:t>
            </a:r>
            <a:r>
              <a:rPr lang="da-DK" sz="1600" dirty="0" smtClean="0">
                <a:solidFill>
                  <a:srgbClr val="0070C0"/>
                </a:solidFill>
              </a:rPr>
              <a:t>top </a:t>
            </a:r>
            <a:r>
              <a:rPr lang="da-DK" sz="1600" dirty="0" err="1" smtClean="0">
                <a:solidFill>
                  <a:srgbClr val="0070C0"/>
                </a:solidFill>
              </a:rPr>
              <a:t>blue</a:t>
            </a:r>
            <a:r>
              <a:rPr lang="da-DK" sz="1600" dirty="0" smtClean="0">
                <a:solidFill>
                  <a:srgbClr val="0070C0"/>
                </a:solidFill>
              </a:rPr>
              <a:t> </a:t>
            </a:r>
            <a:r>
              <a:rPr lang="da-DK" sz="1600" dirty="0" err="1" smtClean="0">
                <a:solidFill>
                  <a:srgbClr val="0070C0"/>
                </a:solidFill>
              </a:rPr>
              <a:t>area</a:t>
            </a:r>
            <a:r>
              <a:rPr lang="da-DK" sz="1600" dirty="0" smtClean="0">
                <a:solidFill>
                  <a:srgbClr val="0070C0"/>
                </a:solidFill>
              </a:rPr>
              <a:t> </a:t>
            </a:r>
            <a:r>
              <a:rPr lang="da-DK" sz="1600" dirty="0" smtClean="0">
                <a:solidFill>
                  <a:schemeClr val="tx1"/>
                </a:solidFill>
              </a:rPr>
              <a:t>on </a:t>
            </a:r>
            <a:r>
              <a:rPr lang="da-DK" sz="1600" dirty="0" err="1" smtClean="0">
                <a:solidFill>
                  <a:schemeClr val="tx1"/>
                </a:solidFill>
              </a:rPr>
              <a:t>your</a:t>
            </a:r>
            <a:r>
              <a:rPr lang="da-DK" sz="1600" dirty="0" smtClean="0">
                <a:solidFill>
                  <a:schemeClr val="tx1"/>
                </a:solidFill>
              </a:rPr>
              <a:t> new </a:t>
            </a:r>
            <a:r>
              <a:rPr lang="da-DK" sz="1600" dirty="0" err="1" smtClean="0">
                <a:solidFill>
                  <a:schemeClr val="tx1"/>
                </a:solidFill>
              </a:rPr>
              <a:t>material</a:t>
            </a:r>
            <a:r>
              <a:rPr lang="da-DK" sz="1600" dirty="0" smtClean="0"/>
              <a:t/>
            </a:r>
            <a:br>
              <a:rPr lang="da-DK" sz="1600" dirty="0" smtClean="0"/>
            </a:br>
            <a:r>
              <a:rPr lang="da-DK" sz="1600" dirty="0" smtClean="0"/>
              <a:t/>
            </a:r>
            <a:br>
              <a:rPr lang="da-DK" sz="1600" dirty="0" smtClean="0"/>
            </a:br>
            <a:endParaRPr lang="da-DK" sz="1600" dirty="0"/>
          </a:p>
        </p:txBody>
      </p:sp>
      <p:cxnSp>
        <p:nvCxnSpPr>
          <p:cNvPr id="6" name="blaa pil"/>
          <p:cNvCxnSpPr/>
          <p:nvPr/>
        </p:nvCxnSpPr>
        <p:spPr>
          <a:xfrm flipH="1" flipV="1">
            <a:off x="4439816" y="908720"/>
            <a:ext cx="2232248" cy="1296144"/>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0" name="Titel 4"/>
          <p:cNvSpPr txBox="1">
            <a:spLocks/>
          </p:cNvSpPr>
          <p:nvPr/>
        </p:nvSpPr>
        <p:spPr>
          <a:xfrm>
            <a:off x="6672064" y="2924945"/>
            <a:ext cx="2491697" cy="608424"/>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dirty="0" smtClean="0">
                <a:solidFill>
                  <a:schemeClr val="tx1"/>
                </a:solidFill>
              </a:rPr>
              <a:t>Select 1) </a:t>
            </a:r>
            <a:r>
              <a:rPr lang="da-DK" sz="1600" b="1" i="1" dirty="0" err="1" smtClean="0">
                <a:solidFill>
                  <a:schemeClr val="tx1"/>
                </a:solidFill>
              </a:rPr>
              <a:t>Assign</a:t>
            </a:r>
            <a:r>
              <a:rPr lang="da-DK" sz="1600" b="1" i="1" dirty="0" smtClean="0">
                <a:solidFill>
                  <a:schemeClr val="tx1"/>
                </a:solidFill>
              </a:rPr>
              <a:t> </a:t>
            </a:r>
            <a:r>
              <a:rPr lang="da-DK" sz="1600" b="1" i="1" dirty="0" err="1" smtClean="0">
                <a:solidFill>
                  <a:schemeClr val="tx1"/>
                </a:solidFill>
              </a:rPr>
              <a:t>Material</a:t>
            </a:r>
            <a:r>
              <a:rPr lang="da-DK" sz="1600" b="1" i="1" dirty="0" smtClean="0">
                <a:solidFill>
                  <a:schemeClr val="tx1"/>
                </a:solidFill>
              </a:rPr>
              <a:t> to </a:t>
            </a:r>
            <a:r>
              <a:rPr lang="da-DK" sz="1600" b="1" i="1" dirty="0" err="1" smtClean="0">
                <a:solidFill>
                  <a:schemeClr val="tx1"/>
                </a:solidFill>
              </a:rPr>
              <a:t>selection</a:t>
            </a:r>
            <a:r>
              <a:rPr lang="da-DK" sz="1600" dirty="0" smtClean="0">
                <a:solidFill>
                  <a:schemeClr val="tx1"/>
                </a:solidFill>
              </a:rPr>
              <a:t>…</a:t>
            </a:r>
            <a:r>
              <a:rPr lang="da-DK" sz="1600" dirty="0" smtClean="0"/>
              <a:t/>
            </a:r>
            <a:br>
              <a:rPr lang="da-DK" sz="1600" dirty="0" smtClean="0"/>
            </a:br>
            <a:r>
              <a:rPr lang="da-DK" sz="1600" dirty="0" smtClean="0"/>
              <a:t/>
            </a:r>
            <a:br>
              <a:rPr lang="da-DK" sz="1600" dirty="0" smtClean="0"/>
            </a:br>
            <a:endParaRPr lang="da-DK" sz="1600" dirty="0"/>
          </a:p>
        </p:txBody>
      </p:sp>
      <p:sp>
        <p:nvSpPr>
          <p:cNvPr id="7" name="Titel 4"/>
          <p:cNvSpPr txBox="1">
            <a:spLocks/>
          </p:cNvSpPr>
          <p:nvPr/>
        </p:nvSpPr>
        <p:spPr>
          <a:xfrm>
            <a:off x="6656784" y="3677386"/>
            <a:ext cx="2491697" cy="608424"/>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dirty="0" smtClean="0">
                <a:solidFill>
                  <a:schemeClr val="tx1"/>
                </a:solidFill>
              </a:rPr>
              <a:t>And </a:t>
            </a:r>
            <a:r>
              <a:rPr lang="da-DK" sz="1600" dirty="0" err="1" smtClean="0">
                <a:solidFill>
                  <a:schemeClr val="tx1"/>
                </a:solidFill>
              </a:rPr>
              <a:t>select</a:t>
            </a:r>
            <a:r>
              <a:rPr lang="da-DK" sz="1600" dirty="0" smtClean="0">
                <a:solidFill>
                  <a:schemeClr val="tx1"/>
                </a:solidFill>
              </a:rPr>
              <a:t> 2) </a:t>
            </a:r>
            <a:r>
              <a:rPr lang="da-DK" sz="1600" b="1" i="1" dirty="0" smtClean="0">
                <a:solidFill>
                  <a:schemeClr val="tx1"/>
                </a:solidFill>
              </a:rPr>
              <a:t>Show </a:t>
            </a:r>
            <a:r>
              <a:rPr lang="da-DK" sz="1600" b="1" i="1" dirty="0" err="1" smtClean="0">
                <a:solidFill>
                  <a:schemeClr val="tx1"/>
                </a:solidFill>
              </a:rPr>
              <a:t>shaded</a:t>
            </a:r>
            <a:r>
              <a:rPr lang="da-DK" sz="1600" b="1" i="1" dirty="0" smtClean="0">
                <a:solidFill>
                  <a:schemeClr val="tx1"/>
                </a:solidFill>
              </a:rPr>
              <a:t> </a:t>
            </a:r>
            <a:r>
              <a:rPr lang="da-DK" sz="1600" b="1" i="1" dirty="0" err="1" smtClean="0">
                <a:solidFill>
                  <a:schemeClr val="tx1"/>
                </a:solidFill>
              </a:rPr>
              <a:t>Material</a:t>
            </a:r>
            <a:r>
              <a:rPr lang="da-DK" sz="1600" b="1" i="1" dirty="0" smtClean="0">
                <a:solidFill>
                  <a:schemeClr val="tx1"/>
                </a:solidFill>
              </a:rPr>
              <a:t> in </a:t>
            </a:r>
            <a:r>
              <a:rPr lang="da-DK" sz="1600" b="1" i="1" dirty="0" err="1" smtClean="0">
                <a:solidFill>
                  <a:schemeClr val="tx1"/>
                </a:solidFill>
              </a:rPr>
              <a:t>Viewport</a:t>
            </a:r>
            <a:r>
              <a:rPr lang="da-DK" sz="1600" dirty="0" smtClean="0">
                <a:solidFill>
                  <a:schemeClr val="tx1"/>
                </a:solidFill>
              </a:rPr>
              <a:t>…</a:t>
            </a:r>
            <a:r>
              <a:rPr lang="da-DK" sz="1600" dirty="0" smtClean="0"/>
              <a:t/>
            </a:r>
            <a:br>
              <a:rPr lang="da-DK" sz="1600" dirty="0" smtClean="0"/>
            </a:br>
            <a:r>
              <a:rPr lang="da-DK" sz="1600" dirty="0" smtClean="0"/>
              <a:t/>
            </a:r>
            <a:br>
              <a:rPr lang="da-DK" sz="1600" dirty="0" smtClean="0"/>
            </a:br>
            <a:endParaRPr lang="da-DK" sz="1600" dirty="0"/>
          </a:p>
        </p:txBody>
      </p:sp>
    </p:spTree>
    <p:extLst>
      <p:ext uri="{BB962C8B-B14F-4D97-AF65-F5344CB8AC3E}">
        <p14:creationId xmlns:p14="http://schemas.microsoft.com/office/powerpoint/2010/main" val="325174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57765" cy="6840000"/>
          </a:xfrm>
          <a:prstGeom prst="rect">
            <a:avLst/>
          </a:prstGeom>
        </p:spPr>
      </p:pic>
      <p:sp>
        <p:nvSpPr>
          <p:cNvPr id="5" name="Titel 4"/>
          <p:cNvSpPr>
            <a:spLocks noGrp="1"/>
          </p:cNvSpPr>
          <p:nvPr>
            <p:ph type="title"/>
          </p:nvPr>
        </p:nvSpPr>
        <p:spPr>
          <a:xfrm>
            <a:off x="5808707" y="298001"/>
            <a:ext cx="3528392" cy="561991"/>
          </a:xfrm>
          <a:solidFill>
            <a:srgbClr val="F4FAAC"/>
          </a:solidFill>
          <a:ln>
            <a:noFill/>
          </a:ln>
        </p:spPr>
        <p:style>
          <a:lnRef idx="2">
            <a:schemeClr val="dk1"/>
          </a:lnRef>
          <a:fillRef idx="1">
            <a:schemeClr val="lt1"/>
          </a:fillRef>
          <a:effectRef idx="0">
            <a:schemeClr val="dk1"/>
          </a:effectRef>
          <a:fontRef idx="minor">
            <a:schemeClr val="dk1"/>
          </a:fontRef>
        </p:style>
        <p:txBody>
          <a:bodyPr anchor="t" anchorCtr="0">
            <a:noAutofit/>
          </a:bodyPr>
          <a:lstStyle/>
          <a:p>
            <a:pPr algn="l">
              <a:lnSpc>
                <a:spcPts val="1600"/>
              </a:lnSpc>
            </a:pPr>
            <a:r>
              <a:rPr lang="da-DK" sz="1600" dirty="0" err="1" smtClean="0"/>
              <a:t>Next</a:t>
            </a:r>
            <a:r>
              <a:rPr lang="da-DK" sz="1600" dirty="0" smtClean="0"/>
              <a:t>, I </a:t>
            </a:r>
            <a:r>
              <a:rPr lang="da-DK" sz="1600" dirty="0" err="1" smtClean="0"/>
              <a:t>will</a:t>
            </a:r>
            <a:r>
              <a:rPr lang="da-DK" sz="1600" dirty="0" smtClean="0"/>
              <a:t> </a:t>
            </a:r>
            <a:r>
              <a:rPr lang="da-DK" sz="1600" dirty="0" err="1" smtClean="0"/>
              <a:t>create</a:t>
            </a:r>
            <a:r>
              <a:rPr lang="da-DK" sz="1600" dirty="0" smtClean="0"/>
              <a:t> a plastic </a:t>
            </a:r>
            <a:r>
              <a:rPr lang="da-DK" sz="1600" dirty="0" err="1" smtClean="0"/>
              <a:t>material</a:t>
            </a:r>
            <a:r>
              <a:rPr lang="da-DK" sz="1600" dirty="0"/>
              <a:t> </a:t>
            </a:r>
            <a:r>
              <a:rPr lang="da-DK" sz="1600" dirty="0" smtClean="0"/>
              <a:t>with </a:t>
            </a:r>
            <a:r>
              <a:rPr lang="da-DK" sz="1600" dirty="0" err="1" smtClean="0"/>
              <a:t>these</a:t>
            </a:r>
            <a:r>
              <a:rPr lang="da-DK" sz="1600" dirty="0" smtClean="0"/>
              <a:t> </a:t>
            </a:r>
            <a:r>
              <a:rPr lang="da-DK" sz="1600" dirty="0" err="1" smtClean="0"/>
              <a:t>settings</a:t>
            </a:r>
            <a:r>
              <a:rPr lang="da-DK" sz="1600" dirty="0" smtClean="0"/>
              <a:t>:</a:t>
            </a:r>
            <a:r>
              <a:rPr lang="da-DK" sz="1600" dirty="0" smtClean="0">
                <a:solidFill>
                  <a:schemeClr val="tx1"/>
                </a:solidFill>
              </a:rPr>
              <a:t/>
            </a:r>
            <a:br>
              <a:rPr lang="da-DK" sz="1600" dirty="0" smtClean="0">
                <a:solidFill>
                  <a:schemeClr val="tx1"/>
                </a:solidFill>
              </a:rPr>
            </a:br>
            <a:r>
              <a:rPr lang="da-DK" sz="1600" dirty="0">
                <a:solidFill>
                  <a:schemeClr val="tx1"/>
                </a:solidFill>
              </a:rPr>
              <a:t/>
            </a:r>
            <a:br>
              <a:rPr lang="da-DK" sz="1600" dirty="0">
                <a:solidFill>
                  <a:schemeClr val="tx1"/>
                </a:solidFill>
              </a:rPr>
            </a:br>
            <a:r>
              <a:rPr lang="da-DK" sz="1600" dirty="0"/>
              <a:t/>
            </a:r>
            <a:br>
              <a:rPr lang="da-DK" sz="1600" dirty="0"/>
            </a:br>
            <a:r>
              <a:rPr lang="da-DK" sz="1600" dirty="0"/>
              <a:t/>
            </a:r>
            <a:br>
              <a:rPr lang="da-DK" sz="1600" dirty="0"/>
            </a:br>
            <a:endParaRPr lang="da-DK" sz="1600" dirty="0"/>
          </a:p>
        </p:txBody>
      </p:sp>
      <p:cxnSp>
        <p:nvCxnSpPr>
          <p:cNvPr id="6" name="blaa pil"/>
          <p:cNvCxnSpPr/>
          <p:nvPr/>
        </p:nvCxnSpPr>
        <p:spPr>
          <a:xfrm flipH="1">
            <a:off x="3719736" y="1124744"/>
            <a:ext cx="2088232" cy="1232756"/>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8" name="Titel 4"/>
          <p:cNvSpPr txBox="1">
            <a:spLocks/>
          </p:cNvSpPr>
          <p:nvPr/>
        </p:nvSpPr>
        <p:spPr>
          <a:xfrm>
            <a:off x="5807413" y="980728"/>
            <a:ext cx="2304811" cy="1376772"/>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dirty="0" err="1" smtClean="0"/>
              <a:t>Maximize</a:t>
            </a:r>
            <a:r>
              <a:rPr lang="da-DK" sz="1600" dirty="0" smtClean="0"/>
              <a:t> the </a:t>
            </a:r>
            <a:r>
              <a:rPr lang="da-DK" sz="1600" i="1" dirty="0" smtClean="0">
                <a:solidFill>
                  <a:srgbClr val="0070C0"/>
                </a:solidFill>
              </a:rPr>
              <a:t>base </a:t>
            </a:r>
            <a:r>
              <a:rPr lang="da-DK" sz="1600" i="1" dirty="0" err="1" smtClean="0">
                <a:solidFill>
                  <a:srgbClr val="0070C0"/>
                </a:solidFill>
              </a:rPr>
              <a:t>Color</a:t>
            </a:r>
            <a:r>
              <a:rPr lang="da-DK" sz="1600" i="1" dirty="0" smtClean="0">
                <a:solidFill>
                  <a:srgbClr val="0070C0"/>
                </a:solidFill>
              </a:rPr>
              <a:t> </a:t>
            </a:r>
            <a:r>
              <a:rPr lang="da-DK" sz="1600" i="1" dirty="0" err="1" smtClean="0">
                <a:solidFill>
                  <a:srgbClr val="0070C0"/>
                </a:solidFill>
              </a:rPr>
              <a:t>value</a:t>
            </a:r>
            <a:r>
              <a:rPr lang="da-DK" sz="1600" dirty="0" smtClean="0">
                <a:solidFill>
                  <a:srgbClr val="0070C0"/>
                </a:solidFill>
              </a:rPr>
              <a:t> </a:t>
            </a:r>
            <a:r>
              <a:rPr lang="da-DK" sz="1600" dirty="0" smtClean="0"/>
              <a:t>(to 1,0…a </a:t>
            </a:r>
            <a:r>
              <a:rPr lang="da-DK" sz="1600" dirty="0" err="1" smtClean="0"/>
              <a:t>color</a:t>
            </a:r>
            <a:r>
              <a:rPr lang="da-DK" sz="1600" dirty="0" smtClean="0"/>
              <a:t> </a:t>
            </a:r>
            <a:r>
              <a:rPr lang="da-DK" sz="1600" dirty="0" err="1" smtClean="0"/>
              <a:t>intensity</a:t>
            </a:r>
            <a:r>
              <a:rPr lang="da-DK" sz="1600" dirty="0" smtClean="0"/>
              <a:t> </a:t>
            </a:r>
            <a:r>
              <a:rPr lang="da-DK" sz="1600" dirty="0" err="1" smtClean="0"/>
              <a:t>value</a:t>
            </a:r>
            <a:r>
              <a:rPr lang="da-DK" sz="1600" dirty="0" smtClean="0"/>
              <a:t>) and </a:t>
            </a:r>
            <a:r>
              <a:rPr lang="da-DK" sz="1600" dirty="0" err="1" smtClean="0"/>
              <a:t>enter</a:t>
            </a:r>
            <a:r>
              <a:rPr lang="da-DK" sz="1600" dirty="0" smtClean="0"/>
              <a:t> the </a:t>
            </a:r>
            <a:r>
              <a:rPr lang="da-DK" sz="1600" i="1" dirty="0" smtClean="0">
                <a:solidFill>
                  <a:srgbClr val="00B050"/>
                </a:solidFill>
              </a:rPr>
              <a:t>Base </a:t>
            </a:r>
            <a:r>
              <a:rPr lang="da-DK" sz="1600" i="1" dirty="0" err="1" smtClean="0">
                <a:solidFill>
                  <a:srgbClr val="00B050"/>
                </a:solidFill>
              </a:rPr>
              <a:t>Color</a:t>
            </a:r>
            <a:r>
              <a:rPr lang="da-DK" sz="1600" i="1" dirty="0" smtClean="0">
                <a:solidFill>
                  <a:srgbClr val="00B050"/>
                </a:solidFill>
              </a:rPr>
              <a:t> </a:t>
            </a:r>
            <a:r>
              <a:rPr lang="da-DK" sz="1600" i="1" dirty="0" err="1" smtClean="0">
                <a:solidFill>
                  <a:srgbClr val="00B050"/>
                </a:solidFill>
              </a:rPr>
              <a:t>box</a:t>
            </a:r>
            <a:r>
              <a:rPr lang="da-DK" sz="1600" dirty="0" smtClean="0"/>
              <a:t>, </a:t>
            </a:r>
            <a:r>
              <a:rPr lang="da-DK" sz="1600" dirty="0" err="1" smtClean="0"/>
              <a:t>selecting</a:t>
            </a:r>
            <a:r>
              <a:rPr lang="da-DK" sz="1600" dirty="0" smtClean="0"/>
              <a:t> a green </a:t>
            </a:r>
            <a:r>
              <a:rPr lang="da-DK" sz="1600" dirty="0" err="1" smtClean="0"/>
              <a:t>color</a:t>
            </a:r>
            <a:r>
              <a:rPr lang="da-DK" sz="1600" dirty="0" smtClean="0"/>
              <a:t>. Set </a:t>
            </a:r>
            <a:r>
              <a:rPr lang="da-DK" sz="1600" i="1" dirty="0" err="1" smtClean="0">
                <a:solidFill>
                  <a:srgbClr val="C00000"/>
                </a:solidFill>
              </a:rPr>
              <a:t>Roughness</a:t>
            </a:r>
            <a:r>
              <a:rPr lang="da-DK" sz="1600" dirty="0" smtClean="0"/>
              <a:t> to 0,3</a:t>
            </a:r>
            <a:r>
              <a:rPr lang="da-DK" sz="1600" dirty="0" smtClean="0">
                <a:solidFill>
                  <a:schemeClr val="tx1"/>
                </a:solidFill>
              </a:rPr>
              <a:t/>
            </a:r>
            <a:br>
              <a:rPr lang="da-DK" sz="1600" dirty="0" smtClean="0">
                <a:solidFill>
                  <a:schemeClr val="tx1"/>
                </a:solidFill>
              </a:rPr>
            </a:br>
            <a:r>
              <a:rPr lang="da-DK" sz="1600" dirty="0" smtClean="0">
                <a:solidFill>
                  <a:schemeClr val="tx1"/>
                </a:solidFill>
              </a:rPr>
              <a:t/>
            </a:r>
            <a:br>
              <a:rPr lang="da-DK" sz="1600" dirty="0" smtClean="0">
                <a:solidFill>
                  <a:schemeClr val="tx1"/>
                </a:solidFill>
              </a:rPr>
            </a:br>
            <a:r>
              <a:rPr lang="da-DK" sz="1600" dirty="0" smtClean="0"/>
              <a:t/>
            </a:r>
            <a:br>
              <a:rPr lang="da-DK" sz="1600" dirty="0" smtClean="0"/>
            </a:br>
            <a:r>
              <a:rPr lang="da-DK" sz="1600" dirty="0" smtClean="0"/>
              <a:t/>
            </a:r>
            <a:br>
              <a:rPr lang="da-DK" sz="1600" dirty="0" smtClean="0"/>
            </a:br>
            <a:endParaRPr lang="da-DK" sz="1600" dirty="0"/>
          </a:p>
        </p:txBody>
      </p:sp>
      <p:cxnSp>
        <p:nvCxnSpPr>
          <p:cNvPr id="14" name="blaa pil"/>
          <p:cNvCxnSpPr/>
          <p:nvPr/>
        </p:nvCxnSpPr>
        <p:spPr>
          <a:xfrm flipH="1">
            <a:off x="4367808" y="1772816"/>
            <a:ext cx="1419071" cy="584684"/>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6" name="blaa pil"/>
          <p:cNvCxnSpPr/>
          <p:nvPr/>
        </p:nvCxnSpPr>
        <p:spPr>
          <a:xfrm flipH="1">
            <a:off x="5231904" y="2195482"/>
            <a:ext cx="576064" cy="234026"/>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9" name="Titel 4"/>
          <p:cNvSpPr txBox="1">
            <a:spLocks/>
          </p:cNvSpPr>
          <p:nvPr/>
        </p:nvSpPr>
        <p:spPr>
          <a:xfrm>
            <a:off x="8268732" y="973497"/>
            <a:ext cx="1428269" cy="1376772"/>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dirty="0" err="1" smtClean="0"/>
              <a:t>These</a:t>
            </a:r>
            <a:r>
              <a:rPr lang="da-DK" sz="1600" dirty="0" smtClean="0"/>
              <a:t> </a:t>
            </a:r>
            <a:r>
              <a:rPr lang="da-DK" sz="1600" dirty="0" err="1" smtClean="0"/>
              <a:t>settings</a:t>
            </a:r>
            <a:r>
              <a:rPr lang="da-DK" sz="1600" dirty="0" smtClean="0"/>
              <a:t> </a:t>
            </a:r>
            <a:r>
              <a:rPr lang="da-DK" sz="1600" dirty="0" err="1" smtClean="0"/>
              <a:t>control</a:t>
            </a:r>
            <a:r>
              <a:rPr lang="da-DK" sz="1600" dirty="0" smtClean="0"/>
              <a:t> </a:t>
            </a:r>
            <a:r>
              <a:rPr lang="da-DK" sz="1600" dirty="0" err="1" smtClean="0"/>
              <a:t>how</a:t>
            </a:r>
            <a:r>
              <a:rPr lang="da-DK" sz="1600" dirty="0" smtClean="0"/>
              <a:t> the </a:t>
            </a:r>
            <a:r>
              <a:rPr lang="da-DK" sz="1600" i="1" dirty="0" smtClean="0"/>
              <a:t>diffuse</a:t>
            </a:r>
            <a:r>
              <a:rPr lang="da-DK" sz="1600" dirty="0" smtClean="0"/>
              <a:t> light hits the </a:t>
            </a:r>
            <a:r>
              <a:rPr lang="da-DK" sz="1600" dirty="0" err="1" smtClean="0"/>
              <a:t>box</a:t>
            </a:r>
            <a:r>
              <a:rPr lang="da-DK" sz="1600" dirty="0" smtClean="0">
                <a:solidFill>
                  <a:schemeClr val="tx1"/>
                </a:solidFill>
              </a:rPr>
              <a:t/>
            </a:r>
            <a:br>
              <a:rPr lang="da-DK" sz="1600" dirty="0" smtClean="0">
                <a:solidFill>
                  <a:schemeClr val="tx1"/>
                </a:solidFill>
              </a:rPr>
            </a:br>
            <a:r>
              <a:rPr lang="da-DK" sz="1600" dirty="0" smtClean="0">
                <a:solidFill>
                  <a:schemeClr val="tx1"/>
                </a:solidFill>
              </a:rPr>
              <a:t/>
            </a:r>
            <a:br>
              <a:rPr lang="da-DK" sz="1600" dirty="0" smtClean="0">
                <a:solidFill>
                  <a:schemeClr val="tx1"/>
                </a:solidFill>
              </a:rPr>
            </a:br>
            <a:r>
              <a:rPr lang="da-DK" sz="1600" dirty="0" smtClean="0"/>
              <a:t/>
            </a:r>
            <a:br>
              <a:rPr lang="da-DK" sz="1600" dirty="0" smtClean="0"/>
            </a:br>
            <a:r>
              <a:rPr lang="da-DK" sz="1600" dirty="0" smtClean="0"/>
              <a:t/>
            </a:r>
            <a:br>
              <a:rPr lang="da-DK" sz="1600" dirty="0" smtClean="0"/>
            </a:br>
            <a:endParaRPr lang="da-DK" sz="1600" dirty="0"/>
          </a:p>
        </p:txBody>
      </p:sp>
      <p:sp>
        <p:nvSpPr>
          <p:cNvPr id="20" name="Titel 4"/>
          <p:cNvSpPr txBox="1">
            <a:spLocks/>
          </p:cNvSpPr>
          <p:nvPr/>
        </p:nvSpPr>
        <p:spPr>
          <a:xfrm>
            <a:off x="5803851" y="2556284"/>
            <a:ext cx="2308373" cy="1376772"/>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dirty="0" smtClean="0"/>
              <a:t>Set the </a:t>
            </a:r>
            <a:r>
              <a:rPr lang="da-DK" sz="1600" i="1" dirty="0" err="1" smtClean="0">
                <a:solidFill>
                  <a:srgbClr val="00B0F0"/>
                </a:solidFill>
              </a:rPr>
              <a:t>Specular</a:t>
            </a:r>
            <a:r>
              <a:rPr lang="da-DK" sz="1600" i="1" dirty="0" smtClean="0">
                <a:solidFill>
                  <a:srgbClr val="00B0F0"/>
                </a:solidFill>
              </a:rPr>
              <a:t> </a:t>
            </a:r>
            <a:r>
              <a:rPr lang="da-DK" sz="1600" i="1" dirty="0" err="1" smtClean="0">
                <a:solidFill>
                  <a:srgbClr val="00B0F0"/>
                </a:solidFill>
              </a:rPr>
              <a:t>value</a:t>
            </a:r>
            <a:r>
              <a:rPr lang="da-DK" sz="1600" dirty="0" smtClean="0">
                <a:solidFill>
                  <a:srgbClr val="00B0F0"/>
                </a:solidFill>
              </a:rPr>
              <a:t> </a:t>
            </a:r>
            <a:r>
              <a:rPr lang="da-DK" sz="1600" dirty="0" smtClean="0"/>
              <a:t>= </a:t>
            </a:r>
            <a:r>
              <a:rPr lang="da-DK" sz="1600" dirty="0" smtClean="0">
                <a:solidFill>
                  <a:srgbClr val="00B0F0"/>
                </a:solidFill>
              </a:rPr>
              <a:t>0,25</a:t>
            </a:r>
            <a:r>
              <a:rPr lang="da-DK" sz="1600" dirty="0" smtClean="0"/>
              <a:t>, and set </a:t>
            </a:r>
            <a:r>
              <a:rPr lang="da-DK" sz="1600" i="1" dirty="0" err="1" smtClean="0">
                <a:solidFill>
                  <a:srgbClr val="7030A0"/>
                </a:solidFill>
              </a:rPr>
              <a:t>Roughness</a:t>
            </a:r>
            <a:r>
              <a:rPr lang="da-DK" sz="1600" dirty="0" smtClean="0"/>
              <a:t> to 0,3. Set </a:t>
            </a:r>
            <a:r>
              <a:rPr lang="da-DK" sz="1600" i="1" dirty="0" smtClean="0">
                <a:solidFill>
                  <a:srgbClr val="FF0000"/>
                </a:solidFill>
              </a:rPr>
              <a:t>IOR</a:t>
            </a:r>
            <a:r>
              <a:rPr lang="da-DK" sz="1600" dirty="0" smtClean="0"/>
              <a:t> (Index of </a:t>
            </a:r>
            <a:r>
              <a:rPr lang="da-DK" sz="1600" dirty="0" err="1" smtClean="0"/>
              <a:t>refraction</a:t>
            </a:r>
            <a:r>
              <a:rPr lang="da-DK" sz="1600" dirty="0" smtClean="0"/>
              <a:t>) to 1,6 (</a:t>
            </a:r>
            <a:r>
              <a:rPr lang="da-DK" sz="1600" dirty="0" err="1" smtClean="0"/>
              <a:t>typical</a:t>
            </a:r>
            <a:r>
              <a:rPr lang="da-DK" sz="1600" dirty="0" smtClean="0"/>
              <a:t> plastic </a:t>
            </a:r>
            <a:r>
              <a:rPr lang="da-DK" sz="1600" dirty="0" err="1" smtClean="0"/>
              <a:t>value</a:t>
            </a:r>
            <a:r>
              <a:rPr lang="da-DK" sz="1600" dirty="0" smtClean="0"/>
              <a:t>)</a:t>
            </a:r>
            <a:r>
              <a:rPr lang="da-DK" sz="1600" dirty="0" smtClean="0">
                <a:solidFill>
                  <a:schemeClr val="tx1"/>
                </a:solidFill>
              </a:rPr>
              <a:t/>
            </a:r>
            <a:br>
              <a:rPr lang="da-DK" sz="1600" dirty="0" smtClean="0">
                <a:solidFill>
                  <a:schemeClr val="tx1"/>
                </a:solidFill>
              </a:rPr>
            </a:br>
            <a:r>
              <a:rPr lang="da-DK" sz="1600" dirty="0" smtClean="0">
                <a:solidFill>
                  <a:schemeClr val="tx1"/>
                </a:solidFill>
              </a:rPr>
              <a:t/>
            </a:r>
            <a:br>
              <a:rPr lang="da-DK" sz="1600" dirty="0" smtClean="0">
                <a:solidFill>
                  <a:schemeClr val="tx1"/>
                </a:solidFill>
              </a:rPr>
            </a:br>
            <a:r>
              <a:rPr lang="da-DK" sz="1600" dirty="0" smtClean="0"/>
              <a:t/>
            </a:r>
            <a:br>
              <a:rPr lang="da-DK" sz="1600" dirty="0" smtClean="0"/>
            </a:br>
            <a:r>
              <a:rPr lang="da-DK" sz="1600" dirty="0" smtClean="0"/>
              <a:t/>
            </a:r>
            <a:br>
              <a:rPr lang="da-DK" sz="1600" dirty="0" smtClean="0"/>
            </a:br>
            <a:endParaRPr lang="da-DK" sz="1600" dirty="0"/>
          </a:p>
        </p:txBody>
      </p:sp>
      <p:cxnSp>
        <p:nvCxnSpPr>
          <p:cNvPr id="21" name="blaa pil"/>
          <p:cNvCxnSpPr/>
          <p:nvPr/>
        </p:nvCxnSpPr>
        <p:spPr>
          <a:xfrm flipH="1">
            <a:off x="3935760" y="2844630"/>
            <a:ext cx="1800200" cy="362195"/>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3" name="blaa pil"/>
          <p:cNvCxnSpPr/>
          <p:nvPr/>
        </p:nvCxnSpPr>
        <p:spPr>
          <a:xfrm flipH="1">
            <a:off x="5193842" y="3004795"/>
            <a:ext cx="576064" cy="234026"/>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5" name="Titel 4"/>
          <p:cNvSpPr txBox="1">
            <a:spLocks/>
          </p:cNvSpPr>
          <p:nvPr/>
        </p:nvSpPr>
        <p:spPr>
          <a:xfrm>
            <a:off x="8268131" y="2556284"/>
            <a:ext cx="1428269" cy="1338927"/>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dirty="0" err="1" smtClean="0"/>
              <a:t>These</a:t>
            </a:r>
            <a:r>
              <a:rPr lang="da-DK" sz="1600" dirty="0" smtClean="0"/>
              <a:t> </a:t>
            </a:r>
            <a:r>
              <a:rPr lang="da-DK" sz="1600" dirty="0" err="1" smtClean="0"/>
              <a:t>settings</a:t>
            </a:r>
            <a:r>
              <a:rPr lang="da-DK" sz="1600" dirty="0" smtClean="0"/>
              <a:t> </a:t>
            </a:r>
            <a:r>
              <a:rPr lang="da-DK" sz="1600" dirty="0" err="1" smtClean="0"/>
              <a:t>control</a:t>
            </a:r>
            <a:r>
              <a:rPr lang="da-DK" sz="1600" dirty="0" smtClean="0"/>
              <a:t> </a:t>
            </a:r>
            <a:r>
              <a:rPr lang="da-DK" sz="1600" dirty="0" err="1" smtClean="0"/>
              <a:t>how</a:t>
            </a:r>
            <a:r>
              <a:rPr lang="da-DK" sz="1600" dirty="0" smtClean="0"/>
              <a:t> the </a:t>
            </a:r>
            <a:r>
              <a:rPr lang="da-DK" sz="1600" i="1" dirty="0" err="1" smtClean="0"/>
              <a:t>Specular</a:t>
            </a:r>
            <a:r>
              <a:rPr lang="da-DK" sz="1600" i="1" dirty="0" smtClean="0"/>
              <a:t> </a:t>
            </a:r>
            <a:r>
              <a:rPr lang="da-DK" sz="1600" dirty="0" smtClean="0"/>
              <a:t>light (highlight) hits the </a:t>
            </a:r>
            <a:r>
              <a:rPr lang="da-DK" sz="1600" dirty="0" err="1" smtClean="0"/>
              <a:t>box</a:t>
            </a:r>
            <a:r>
              <a:rPr lang="da-DK" sz="1600" dirty="0" smtClean="0">
                <a:solidFill>
                  <a:schemeClr val="tx1"/>
                </a:solidFill>
              </a:rPr>
              <a:t/>
            </a:r>
            <a:br>
              <a:rPr lang="da-DK" sz="1600" dirty="0" smtClean="0">
                <a:solidFill>
                  <a:schemeClr val="tx1"/>
                </a:solidFill>
              </a:rPr>
            </a:br>
            <a:r>
              <a:rPr lang="da-DK" sz="1600" dirty="0" smtClean="0">
                <a:solidFill>
                  <a:schemeClr val="tx1"/>
                </a:solidFill>
              </a:rPr>
              <a:t/>
            </a:r>
            <a:br>
              <a:rPr lang="da-DK" sz="1600" dirty="0" smtClean="0">
                <a:solidFill>
                  <a:schemeClr val="tx1"/>
                </a:solidFill>
              </a:rPr>
            </a:br>
            <a:r>
              <a:rPr lang="da-DK" sz="1600" dirty="0" smtClean="0"/>
              <a:t/>
            </a:r>
            <a:br>
              <a:rPr lang="da-DK" sz="1600" dirty="0" smtClean="0"/>
            </a:br>
            <a:r>
              <a:rPr lang="da-DK" sz="1600" dirty="0" smtClean="0"/>
              <a:t/>
            </a:r>
            <a:br>
              <a:rPr lang="da-DK" sz="1600" dirty="0" smtClean="0"/>
            </a:br>
            <a:endParaRPr lang="da-DK" sz="1600" dirty="0"/>
          </a:p>
        </p:txBody>
      </p:sp>
      <p:sp>
        <p:nvSpPr>
          <p:cNvPr id="17" name="Titel 4"/>
          <p:cNvSpPr txBox="1">
            <a:spLocks/>
          </p:cNvSpPr>
          <p:nvPr/>
        </p:nvSpPr>
        <p:spPr>
          <a:xfrm>
            <a:off x="2079539" y="2032330"/>
            <a:ext cx="1224135" cy="236478"/>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b="1" i="1" dirty="0" smtClean="0"/>
              <a:t>Base</a:t>
            </a:r>
            <a:r>
              <a:rPr lang="da-DK" sz="1600" dirty="0" smtClean="0"/>
              <a:t> </a:t>
            </a:r>
            <a:r>
              <a:rPr lang="da-DK" sz="1600" dirty="0" err="1" smtClean="0"/>
              <a:t>first</a:t>
            </a:r>
            <a:r>
              <a:rPr lang="da-DK" sz="1600" dirty="0" smtClean="0"/>
              <a:t>…</a:t>
            </a:r>
            <a:r>
              <a:rPr lang="da-DK" sz="1600" dirty="0" smtClean="0">
                <a:solidFill>
                  <a:schemeClr val="tx1"/>
                </a:solidFill>
              </a:rPr>
              <a:t/>
            </a:r>
            <a:br>
              <a:rPr lang="da-DK" sz="1600" dirty="0" smtClean="0">
                <a:solidFill>
                  <a:schemeClr val="tx1"/>
                </a:solidFill>
              </a:rPr>
            </a:br>
            <a:r>
              <a:rPr lang="da-DK" sz="1600" dirty="0" smtClean="0">
                <a:solidFill>
                  <a:schemeClr val="tx1"/>
                </a:solidFill>
              </a:rPr>
              <a:t/>
            </a:r>
            <a:br>
              <a:rPr lang="da-DK" sz="1600" dirty="0" smtClean="0">
                <a:solidFill>
                  <a:schemeClr val="tx1"/>
                </a:solidFill>
              </a:rPr>
            </a:br>
            <a:r>
              <a:rPr lang="da-DK" sz="1600" dirty="0" smtClean="0"/>
              <a:t/>
            </a:r>
            <a:br>
              <a:rPr lang="da-DK" sz="1600" dirty="0" smtClean="0"/>
            </a:br>
            <a:r>
              <a:rPr lang="da-DK" sz="1600" dirty="0" smtClean="0"/>
              <a:t/>
            </a:r>
            <a:br>
              <a:rPr lang="da-DK" sz="1600" dirty="0" smtClean="0"/>
            </a:br>
            <a:endParaRPr lang="da-DK" sz="1600" dirty="0"/>
          </a:p>
        </p:txBody>
      </p:sp>
      <p:cxnSp>
        <p:nvCxnSpPr>
          <p:cNvPr id="24" name="blaa pil"/>
          <p:cNvCxnSpPr/>
          <p:nvPr/>
        </p:nvCxnSpPr>
        <p:spPr>
          <a:xfrm>
            <a:off x="3071664" y="2150569"/>
            <a:ext cx="298523"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itel 4"/>
          <p:cNvSpPr txBox="1">
            <a:spLocks/>
          </p:cNvSpPr>
          <p:nvPr/>
        </p:nvSpPr>
        <p:spPr>
          <a:xfrm>
            <a:off x="1747045" y="2822791"/>
            <a:ext cx="1478423" cy="236478"/>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dirty="0" err="1" smtClean="0"/>
              <a:t>Then</a:t>
            </a:r>
            <a:r>
              <a:rPr lang="da-DK" sz="1600" dirty="0" smtClean="0"/>
              <a:t> </a:t>
            </a:r>
            <a:r>
              <a:rPr lang="da-DK" sz="1600" b="1" i="1" dirty="0" err="1" smtClean="0"/>
              <a:t>Specular</a:t>
            </a:r>
            <a:r>
              <a:rPr lang="da-DK" sz="1600" dirty="0" smtClean="0">
                <a:solidFill>
                  <a:schemeClr val="tx1"/>
                </a:solidFill>
              </a:rPr>
              <a:t/>
            </a:r>
            <a:br>
              <a:rPr lang="da-DK" sz="1600" dirty="0" smtClean="0">
                <a:solidFill>
                  <a:schemeClr val="tx1"/>
                </a:solidFill>
              </a:rPr>
            </a:br>
            <a:r>
              <a:rPr lang="da-DK" sz="1600" dirty="0" smtClean="0">
                <a:solidFill>
                  <a:schemeClr val="tx1"/>
                </a:solidFill>
              </a:rPr>
              <a:t/>
            </a:r>
            <a:br>
              <a:rPr lang="da-DK" sz="1600" dirty="0" smtClean="0">
                <a:solidFill>
                  <a:schemeClr val="tx1"/>
                </a:solidFill>
              </a:rPr>
            </a:br>
            <a:r>
              <a:rPr lang="da-DK" sz="1600" dirty="0" smtClean="0"/>
              <a:t/>
            </a:r>
            <a:br>
              <a:rPr lang="da-DK" sz="1600" dirty="0" smtClean="0"/>
            </a:br>
            <a:r>
              <a:rPr lang="da-DK" sz="1600" dirty="0" smtClean="0"/>
              <a:t/>
            </a:r>
            <a:br>
              <a:rPr lang="da-DK" sz="1600" dirty="0" smtClean="0"/>
            </a:br>
            <a:endParaRPr lang="da-DK" sz="1600" dirty="0"/>
          </a:p>
        </p:txBody>
      </p:sp>
      <p:cxnSp>
        <p:nvCxnSpPr>
          <p:cNvPr id="26" name="blaa pil"/>
          <p:cNvCxnSpPr/>
          <p:nvPr/>
        </p:nvCxnSpPr>
        <p:spPr>
          <a:xfrm>
            <a:off x="3093941" y="2971175"/>
            <a:ext cx="298523"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9830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ppt_x"/>
                                          </p:val>
                                        </p:tav>
                                        <p:tav tm="100000">
                                          <p:val>
                                            <p:strVal val="#ppt_x"/>
                                          </p:val>
                                        </p:tav>
                                      </p:tavLst>
                                    </p:anim>
                                    <p:anim calcmode="lin" valueType="num">
                                      <p:cBhvr additive="base">
                                        <p:cTn id="42" dur="5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ppt_x"/>
                                          </p:val>
                                        </p:tav>
                                        <p:tav tm="100000">
                                          <p:val>
                                            <p:strVal val="#ppt_x"/>
                                          </p:val>
                                        </p:tav>
                                      </p:tavLst>
                                    </p:anim>
                                    <p:anim calcmode="lin" valueType="num">
                                      <p:cBhvr additive="base">
                                        <p:cTn id="4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ppt_x"/>
                                          </p:val>
                                        </p:tav>
                                        <p:tav tm="100000">
                                          <p:val>
                                            <p:strVal val="#ppt_x"/>
                                          </p:val>
                                        </p:tav>
                                      </p:tavLst>
                                    </p:anim>
                                    <p:anim calcmode="lin" valueType="num">
                                      <p:cBhvr additive="base">
                                        <p:cTn id="6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anim calcmode="lin" valueType="num">
                                      <p:cBhvr additive="base">
                                        <p:cTn id="65" dur="500" fill="hold"/>
                                        <p:tgtEl>
                                          <p:spTgt spid="25"/>
                                        </p:tgtEl>
                                        <p:attrNameLst>
                                          <p:attrName>ppt_x</p:attrName>
                                        </p:attrNameLst>
                                      </p:cBhvr>
                                      <p:tavLst>
                                        <p:tav tm="0">
                                          <p:val>
                                            <p:strVal val="#ppt_x"/>
                                          </p:val>
                                        </p:tav>
                                        <p:tav tm="100000">
                                          <p:val>
                                            <p:strVal val="#ppt_x"/>
                                          </p:val>
                                        </p:tav>
                                      </p:tavLst>
                                    </p:anim>
                                    <p:anim calcmode="lin" valueType="num">
                                      <p:cBhvr additive="base">
                                        <p:cTn id="6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0" grpId="0" animBg="1"/>
      <p:bldP spid="25" grpId="0" animBg="1"/>
      <p:bldP spid="17"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52556" cy="6840000"/>
          </a:xfrm>
          <a:prstGeom prst="rect">
            <a:avLst/>
          </a:prstGeom>
        </p:spPr>
      </p:pic>
      <p:pic>
        <p:nvPicPr>
          <p:cNvPr id="4" name="Picture 3"/>
          <p:cNvPicPr>
            <a:picLocks noChangeAspect="1"/>
          </p:cNvPicPr>
          <p:nvPr/>
        </p:nvPicPr>
        <p:blipFill>
          <a:blip r:embed="rId3"/>
          <a:stretch>
            <a:fillRect/>
          </a:stretch>
        </p:blipFill>
        <p:spPr>
          <a:xfrm>
            <a:off x="0" y="0"/>
            <a:ext cx="12152556" cy="6840000"/>
          </a:xfrm>
          <a:prstGeom prst="rect">
            <a:avLst/>
          </a:prstGeom>
        </p:spPr>
      </p:pic>
      <p:sp>
        <p:nvSpPr>
          <p:cNvPr id="5" name="Titel 4"/>
          <p:cNvSpPr>
            <a:spLocks noGrp="1"/>
          </p:cNvSpPr>
          <p:nvPr>
            <p:ph type="title"/>
          </p:nvPr>
        </p:nvSpPr>
        <p:spPr>
          <a:xfrm>
            <a:off x="5070254" y="301037"/>
            <a:ext cx="2231509" cy="754735"/>
          </a:xfrm>
          <a:solidFill>
            <a:srgbClr val="F4FAAC"/>
          </a:solidFill>
          <a:ln>
            <a:noFill/>
          </a:ln>
        </p:spPr>
        <p:style>
          <a:lnRef idx="2">
            <a:schemeClr val="dk1"/>
          </a:lnRef>
          <a:fillRef idx="1">
            <a:schemeClr val="lt1"/>
          </a:fillRef>
          <a:effectRef idx="0">
            <a:schemeClr val="dk1"/>
          </a:effectRef>
          <a:fontRef idx="minor">
            <a:schemeClr val="dk1"/>
          </a:fontRef>
        </p:style>
        <p:txBody>
          <a:bodyPr anchor="t" anchorCtr="0">
            <a:noAutofit/>
          </a:bodyPr>
          <a:lstStyle/>
          <a:p>
            <a:pPr algn="l">
              <a:lnSpc>
                <a:spcPts val="1600"/>
              </a:lnSpc>
            </a:pPr>
            <a:r>
              <a:rPr lang="da-DK" sz="1600" dirty="0" smtClean="0"/>
              <a:t>Now, right-</a:t>
            </a:r>
            <a:r>
              <a:rPr lang="da-DK" sz="1600" dirty="0" err="1" smtClean="0"/>
              <a:t>click</a:t>
            </a:r>
            <a:r>
              <a:rPr lang="da-DK" sz="1600" dirty="0" smtClean="0"/>
              <a:t> the </a:t>
            </a:r>
            <a:r>
              <a:rPr lang="da-DK" sz="1600" dirty="0" err="1" smtClean="0"/>
              <a:t>box</a:t>
            </a:r>
            <a:r>
              <a:rPr lang="da-DK" sz="1600" dirty="0" smtClean="0"/>
              <a:t> and </a:t>
            </a:r>
            <a:r>
              <a:rPr lang="da-DK" sz="1600" dirty="0" err="1" smtClean="0"/>
              <a:t>convert</a:t>
            </a:r>
            <a:r>
              <a:rPr lang="da-DK" sz="1600" dirty="0" smtClean="0"/>
              <a:t> it to an </a:t>
            </a:r>
            <a:r>
              <a:rPr lang="da-DK" sz="1600" b="1" i="1" dirty="0" smtClean="0">
                <a:solidFill>
                  <a:srgbClr val="C00000"/>
                </a:solidFill>
              </a:rPr>
              <a:t>Editable </a:t>
            </a:r>
            <a:r>
              <a:rPr lang="da-DK" sz="1600" b="1" i="1" dirty="0" err="1" smtClean="0">
                <a:solidFill>
                  <a:srgbClr val="C00000"/>
                </a:solidFill>
              </a:rPr>
              <a:t>Poly</a:t>
            </a:r>
            <a:r>
              <a:rPr lang="da-DK" sz="1600" dirty="0" smtClean="0"/>
              <a:t>…</a:t>
            </a:r>
            <a:r>
              <a:rPr lang="da-DK" sz="1600" dirty="0" smtClean="0">
                <a:solidFill>
                  <a:schemeClr val="tx1"/>
                </a:solidFill>
              </a:rPr>
              <a:t/>
            </a:r>
            <a:br>
              <a:rPr lang="da-DK" sz="1600" dirty="0" smtClean="0">
                <a:solidFill>
                  <a:schemeClr val="tx1"/>
                </a:solidFill>
              </a:rPr>
            </a:br>
            <a:r>
              <a:rPr lang="da-DK" sz="1600" dirty="0">
                <a:solidFill>
                  <a:schemeClr val="tx1"/>
                </a:solidFill>
              </a:rPr>
              <a:t/>
            </a:r>
            <a:br>
              <a:rPr lang="da-DK" sz="1600" dirty="0">
                <a:solidFill>
                  <a:schemeClr val="tx1"/>
                </a:solidFill>
              </a:rPr>
            </a:br>
            <a:r>
              <a:rPr lang="da-DK" sz="1600" dirty="0"/>
              <a:t/>
            </a:r>
            <a:br>
              <a:rPr lang="da-DK" sz="1600" dirty="0"/>
            </a:br>
            <a:r>
              <a:rPr lang="da-DK" sz="1600" dirty="0"/>
              <a:t/>
            </a:r>
            <a:br>
              <a:rPr lang="da-DK" sz="1600" dirty="0"/>
            </a:br>
            <a:endParaRPr lang="da-DK" sz="1600" dirty="0"/>
          </a:p>
        </p:txBody>
      </p:sp>
      <p:sp>
        <p:nvSpPr>
          <p:cNvPr id="15" name="Titel 4"/>
          <p:cNvSpPr txBox="1">
            <a:spLocks/>
          </p:cNvSpPr>
          <p:nvPr/>
        </p:nvSpPr>
        <p:spPr>
          <a:xfrm>
            <a:off x="5808707" y="1211507"/>
            <a:ext cx="2231509" cy="633317"/>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dirty="0" err="1" smtClean="0"/>
              <a:t>Enter</a:t>
            </a:r>
            <a:r>
              <a:rPr lang="da-DK" sz="1600" dirty="0" smtClean="0"/>
              <a:t> </a:t>
            </a:r>
            <a:r>
              <a:rPr lang="da-DK" sz="1600" b="1" i="1" dirty="0" smtClean="0"/>
              <a:t>Polygon</a:t>
            </a:r>
            <a:r>
              <a:rPr lang="da-DK" sz="1600" dirty="0" smtClean="0"/>
              <a:t> </a:t>
            </a:r>
            <a:r>
              <a:rPr lang="da-DK" sz="1600" dirty="0" err="1" smtClean="0"/>
              <a:t>level</a:t>
            </a:r>
            <a:r>
              <a:rPr lang="da-DK" sz="1600" dirty="0" smtClean="0"/>
              <a:t> and </a:t>
            </a:r>
            <a:r>
              <a:rPr lang="da-DK" sz="1600" dirty="0" err="1" smtClean="0"/>
              <a:t>select</a:t>
            </a:r>
            <a:r>
              <a:rPr lang="da-DK" sz="1600" dirty="0" smtClean="0"/>
              <a:t> all </a:t>
            </a:r>
            <a:r>
              <a:rPr lang="da-DK" sz="1600" dirty="0" err="1" smtClean="0"/>
              <a:t>its</a:t>
            </a:r>
            <a:r>
              <a:rPr lang="da-DK" sz="1600" dirty="0" smtClean="0"/>
              <a:t> polygons…</a:t>
            </a:r>
            <a:r>
              <a:rPr lang="da-DK" sz="1600" dirty="0" smtClean="0">
                <a:solidFill>
                  <a:schemeClr val="tx1"/>
                </a:solidFill>
              </a:rPr>
              <a:t/>
            </a:r>
            <a:br>
              <a:rPr lang="da-DK" sz="1600" dirty="0" smtClean="0">
                <a:solidFill>
                  <a:schemeClr val="tx1"/>
                </a:solidFill>
              </a:rPr>
            </a:br>
            <a:r>
              <a:rPr lang="da-DK" sz="1600" dirty="0" smtClean="0">
                <a:solidFill>
                  <a:schemeClr val="tx1"/>
                </a:solidFill>
              </a:rPr>
              <a:t/>
            </a:r>
            <a:br>
              <a:rPr lang="da-DK" sz="1600" dirty="0" smtClean="0">
                <a:solidFill>
                  <a:schemeClr val="tx1"/>
                </a:solidFill>
              </a:rPr>
            </a:br>
            <a:r>
              <a:rPr lang="da-DK" sz="1600" dirty="0" smtClean="0"/>
              <a:t/>
            </a:r>
            <a:br>
              <a:rPr lang="da-DK" sz="1600" dirty="0" smtClean="0"/>
            </a:br>
            <a:r>
              <a:rPr lang="da-DK" sz="1600" dirty="0" smtClean="0"/>
              <a:t/>
            </a:r>
            <a:br>
              <a:rPr lang="da-DK" sz="1600" dirty="0" smtClean="0"/>
            </a:br>
            <a:endParaRPr lang="da-DK" sz="1600" dirty="0"/>
          </a:p>
        </p:txBody>
      </p:sp>
      <p:sp>
        <p:nvSpPr>
          <p:cNvPr id="17" name="Titel 4"/>
          <p:cNvSpPr txBox="1">
            <a:spLocks/>
          </p:cNvSpPr>
          <p:nvPr/>
        </p:nvSpPr>
        <p:spPr>
          <a:xfrm>
            <a:off x="5807968" y="1995305"/>
            <a:ext cx="2231509" cy="633317"/>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dirty="0" smtClean="0"/>
              <a:t>Set the </a:t>
            </a:r>
            <a:r>
              <a:rPr lang="da-DK" sz="1600" b="1" i="1" dirty="0" smtClean="0"/>
              <a:t>Polygons</a:t>
            </a:r>
            <a:r>
              <a:rPr lang="da-DK" sz="1600" dirty="0" smtClean="0"/>
              <a:t> to an </a:t>
            </a:r>
            <a:r>
              <a:rPr lang="da-DK" sz="1600" b="1" i="1" dirty="0" smtClean="0">
                <a:solidFill>
                  <a:srgbClr val="00B0F0"/>
                </a:solidFill>
              </a:rPr>
              <a:t>ID </a:t>
            </a:r>
            <a:r>
              <a:rPr lang="da-DK" sz="1600" dirty="0" err="1"/>
              <a:t>value</a:t>
            </a:r>
            <a:r>
              <a:rPr lang="da-DK" sz="1600" dirty="0"/>
              <a:t> of </a:t>
            </a:r>
            <a:r>
              <a:rPr lang="da-DK" sz="1600" b="1" i="1" dirty="0" smtClean="0">
                <a:solidFill>
                  <a:srgbClr val="00B0F0"/>
                </a:solidFill>
              </a:rPr>
              <a:t>1</a:t>
            </a:r>
            <a:r>
              <a:rPr lang="da-DK" sz="1600" dirty="0" smtClean="0">
                <a:solidFill>
                  <a:schemeClr val="tx1"/>
                </a:solidFill>
              </a:rPr>
              <a:t/>
            </a:r>
            <a:br>
              <a:rPr lang="da-DK" sz="1600" dirty="0" smtClean="0">
                <a:solidFill>
                  <a:schemeClr val="tx1"/>
                </a:solidFill>
              </a:rPr>
            </a:br>
            <a:r>
              <a:rPr lang="da-DK" sz="1600" dirty="0" smtClean="0">
                <a:solidFill>
                  <a:schemeClr val="tx1"/>
                </a:solidFill>
              </a:rPr>
              <a:t/>
            </a:r>
            <a:br>
              <a:rPr lang="da-DK" sz="1600" dirty="0" smtClean="0">
                <a:solidFill>
                  <a:schemeClr val="tx1"/>
                </a:solidFill>
              </a:rPr>
            </a:br>
            <a:r>
              <a:rPr lang="da-DK" sz="1600" dirty="0" smtClean="0"/>
              <a:t/>
            </a:r>
            <a:br>
              <a:rPr lang="da-DK" sz="1600" dirty="0" smtClean="0"/>
            </a:br>
            <a:r>
              <a:rPr lang="da-DK" sz="1600" dirty="0" smtClean="0"/>
              <a:t/>
            </a:r>
            <a:br>
              <a:rPr lang="da-DK" sz="1600" dirty="0" smtClean="0"/>
            </a:br>
            <a:endParaRPr lang="da-DK" sz="1600" dirty="0"/>
          </a:p>
        </p:txBody>
      </p:sp>
      <p:cxnSp>
        <p:nvCxnSpPr>
          <p:cNvPr id="21" name="blaa pil"/>
          <p:cNvCxnSpPr/>
          <p:nvPr/>
        </p:nvCxnSpPr>
        <p:spPr>
          <a:xfrm>
            <a:off x="7896201" y="2264243"/>
            <a:ext cx="3240359" cy="2532909"/>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2" name="blaa pil"/>
          <p:cNvCxnSpPr/>
          <p:nvPr/>
        </p:nvCxnSpPr>
        <p:spPr>
          <a:xfrm>
            <a:off x="5320195" y="1022932"/>
            <a:ext cx="1423877" cy="5502412"/>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84096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56271" cy="6840000"/>
          </a:xfrm>
          <a:prstGeom prst="rect">
            <a:avLst/>
          </a:prstGeom>
        </p:spPr>
      </p:pic>
      <p:pic>
        <p:nvPicPr>
          <p:cNvPr id="6" name="Picture 5"/>
          <p:cNvPicPr>
            <a:picLocks noChangeAspect="1"/>
          </p:cNvPicPr>
          <p:nvPr/>
        </p:nvPicPr>
        <p:blipFill>
          <a:blip r:embed="rId3"/>
          <a:stretch>
            <a:fillRect/>
          </a:stretch>
        </p:blipFill>
        <p:spPr>
          <a:xfrm>
            <a:off x="0" y="0"/>
            <a:ext cx="12172654" cy="6840000"/>
          </a:xfrm>
          <a:prstGeom prst="rect">
            <a:avLst/>
          </a:prstGeom>
        </p:spPr>
      </p:pic>
      <p:sp>
        <p:nvSpPr>
          <p:cNvPr id="5" name="Titel 4"/>
          <p:cNvSpPr>
            <a:spLocks noGrp="1"/>
          </p:cNvSpPr>
          <p:nvPr>
            <p:ph type="title"/>
          </p:nvPr>
        </p:nvSpPr>
        <p:spPr>
          <a:xfrm>
            <a:off x="5070254" y="301037"/>
            <a:ext cx="2231509" cy="1543787"/>
          </a:xfrm>
          <a:solidFill>
            <a:srgbClr val="F4FAAC"/>
          </a:solidFill>
          <a:ln>
            <a:noFill/>
          </a:ln>
        </p:spPr>
        <p:style>
          <a:lnRef idx="2">
            <a:schemeClr val="dk1"/>
          </a:lnRef>
          <a:fillRef idx="1">
            <a:schemeClr val="lt1"/>
          </a:fillRef>
          <a:effectRef idx="0">
            <a:schemeClr val="dk1"/>
          </a:effectRef>
          <a:fontRef idx="minor">
            <a:schemeClr val="dk1"/>
          </a:fontRef>
        </p:style>
        <p:txBody>
          <a:bodyPr anchor="t" anchorCtr="0">
            <a:noAutofit/>
          </a:bodyPr>
          <a:lstStyle/>
          <a:p>
            <a:pPr algn="l">
              <a:lnSpc>
                <a:spcPts val="1600"/>
              </a:lnSpc>
            </a:pPr>
            <a:r>
              <a:rPr lang="en-US" sz="1600" dirty="0"/>
              <a:t>With all the faces still selected, create a </a:t>
            </a:r>
            <a:r>
              <a:rPr lang="en-US" sz="1600" b="1" i="1" dirty="0"/>
              <a:t>UVW map</a:t>
            </a:r>
            <a:r>
              <a:rPr lang="en-US" sz="1600" dirty="0" smtClean="0"/>
              <a:t>…</a:t>
            </a:r>
            <a:br>
              <a:rPr lang="en-US" sz="1600" dirty="0" smtClean="0"/>
            </a:br>
            <a:r>
              <a:rPr lang="en-US" sz="1600" dirty="0" smtClean="0"/>
              <a:t>of a </a:t>
            </a:r>
            <a:r>
              <a:rPr lang="en-US" sz="1600" b="1" i="1" dirty="0" smtClean="0"/>
              <a:t>Box</a:t>
            </a:r>
            <a:r>
              <a:rPr lang="en-US" sz="1600" dirty="0" smtClean="0"/>
              <a:t> type. It will get the shape and size of the box. Default </a:t>
            </a:r>
            <a:r>
              <a:rPr lang="en-US" sz="1600" b="1" i="1" dirty="0" smtClean="0"/>
              <a:t>ID</a:t>
            </a:r>
            <a:r>
              <a:rPr lang="en-US" sz="1600" dirty="0" smtClean="0"/>
              <a:t> value is 1 – this is fine.</a:t>
            </a:r>
            <a:r>
              <a:rPr lang="da-DK" sz="1600" dirty="0" smtClean="0">
                <a:solidFill>
                  <a:schemeClr val="tx1"/>
                </a:solidFill>
              </a:rPr>
              <a:t/>
            </a:r>
            <a:br>
              <a:rPr lang="da-DK" sz="1600" dirty="0" smtClean="0">
                <a:solidFill>
                  <a:schemeClr val="tx1"/>
                </a:solidFill>
              </a:rPr>
            </a:br>
            <a:r>
              <a:rPr lang="da-DK" sz="1600" dirty="0">
                <a:solidFill>
                  <a:schemeClr val="tx1"/>
                </a:solidFill>
              </a:rPr>
              <a:t/>
            </a:r>
            <a:br>
              <a:rPr lang="da-DK" sz="1600" dirty="0">
                <a:solidFill>
                  <a:schemeClr val="tx1"/>
                </a:solidFill>
              </a:rPr>
            </a:br>
            <a:r>
              <a:rPr lang="da-DK" sz="1600" dirty="0"/>
              <a:t/>
            </a:r>
            <a:br>
              <a:rPr lang="da-DK" sz="1600" dirty="0"/>
            </a:br>
            <a:r>
              <a:rPr lang="da-DK" sz="1600" dirty="0"/>
              <a:t/>
            </a:r>
            <a:br>
              <a:rPr lang="da-DK" sz="1600" dirty="0"/>
            </a:br>
            <a:endParaRPr lang="da-DK" sz="1600" dirty="0"/>
          </a:p>
        </p:txBody>
      </p:sp>
      <p:sp>
        <p:nvSpPr>
          <p:cNvPr id="10" name="Titel 4"/>
          <p:cNvSpPr txBox="1">
            <a:spLocks/>
          </p:cNvSpPr>
          <p:nvPr/>
        </p:nvSpPr>
        <p:spPr>
          <a:xfrm>
            <a:off x="5070254" y="2026731"/>
            <a:ext cx="2231509" cy="1042229"/>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en-US" sz="1600" dirty="0" smtClean="0"/>
              <a:t>Now it is time to look up the image that will serve as a </a:t>
            </a:r>
            <a:r>
              <a:rPr lang="en-US" sz="1600" i="1" dirty="0" smtClean="0"/>
              <a:t>Map</a:t>
            </a:r>
            <a:r>
              <a:rPr lang="en-US" sz="1600" dirty="0" smtClean="0"/>
              <a:t> for the Jacket material: </a:t>
            </a:r>
            <a:r>
              <a:rPr lang="da-DK" sz="1600" dirty="0" smtClean="0">
                <a:solidFill>
                  <a:schemeClr val="tx1"/>
                </a:solidFill>
              </a:rPr>
              <a:t/>
            </a:r>
            <a:br>
              <a:rPr lang="da-DK" sz="1600" dirty="0" smtClean="0">
                <a:solidFill>
                  <a:schemeClr val="tx1"/>
                </a:solidFill>
              </a:rPr>
            </a:br>
            <a:r>
              <a:rPr lang="da-DK" sz="1600" dirty="0" smtClean="0">
                <a:solidFill>
                  <a:schemeClr val="tx1"/>
                </a:solidFill>
              </a:rPr>
              <a:t/>
            </a:r>
            <a:br>
              <a:rPr lang="da-DK" sz="1600" dirty="0" smtClean="0">
                <a:solidFill>
                  <a:schemeClr val="tx1"/>
                </a:solidFill>
              </a:rPr>
            </a:br>
            <a:r>
              <a:rPr lang="da-DK" sz="1600" dirty="0" smtClean="0"/>
              <a:t/>
            </a:r>
            <a:br>
              <a:rPr lang="da-DK" sz="1600" dirty="0" smtClean="0"/>
            </a:br>
            <a:r>
              <a:rPr lang="da-DK" sz="1600" dirty="0" smtClean="0"/>
              <a:t/>
            </a:r>
            <a:br>
              <a:rPr lang="da-DK" sz="1600" dirty="0" smtClean="0"/>
            </a:br>
            <a:endParaRPr lang="da-DK" sz="1600" dirty="0"/>
          </a:p>
        </p:txBody>
      </p:sp>
    </p:spTree>
    <p:extLst>
      <p:ext uri="{BB962C8B-B14F-4D97-AF65-F5344CB8AC3E}">
        <p14:creationId xmlns:p14="http://schemas.microsoft.com/office/powerpoint/2010/main" val="12190266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72654" cy="6840000"/>
          </a:xfrm>
          <a:prstGeom prst="rect">
            <a:avLst/>
          </a:prstGeom>
        </p:spPr>
      </p:pic>
      <p:sp>
        <p:nvSpPr>
          <p:cNvPr id="10" name="Titel 4"/>
          <p:cNvSpPr txBox="1">
            <a:spLocks/>
          </p:cNvSpPr>
          <p:nvPr/>
        </p:nvSpPr>
        <p:spPr>
          <a:xfrm>
            <a:off x="1559496" y="3789040"/>
            <a:ext cx="2231509" cy="1042229"/>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en-US" sz="1600" i="1" dirty="0" smtClean="0">
                <a:solidFill>
                  <a:srgbClr val="00B0F0"/>
                </a:solidFill>
              </a:rPr>
              <a:t>Giraffe.jpg</a:t>
            </a:r>
            <a:r>
              <a:rPr lang="en-US" sz="1600" dirty="0" smtClean="0"/>
              <a:t> has been found…now, </a:t>
            </a:r>
            <a:r>
              <a:rPr lang="en-US" sz="1600" i="1" dirty="0" smtClean="0"/>
              <a:t>pull</a:t>
            </a:r>
            <a:r>
              <a:rPr lang="en-US" sz="1600" dirty="0" smtClean="0"/>
              <a:t> it from the folder to the working area in the</a:t>
            </a:r>
            <a:r>
              <a:rPr lang="en-US" sz="1600" b="1" i="1" dirty="0" smtClean="0"/>
              <a:t> Slate material </a:t>
            </a:r>
            <a:r>
              <a:rPr lang="en-US" sz="1600" dirty="0" smtClean="0"/>
              <a:t>Editor:</a:t>
            </a:r>
            <a:r>
              <a:rPr lang="da-DK" sz="1600" dirty="0" smtClean="0">
                <a:solidFill>
                  <a:schemeClr val="tx1"/>
                </a:solidFill>
              </a:rPr>
              <a:t/>
            </a:r>
            <a:br>
              <a:rPr lang="da-DK" sz="1600" dirty="0" smtClean="0">
                <a:solidFill>
                  <a:schemeClr val="tx1"/>
                </a:solidFill>
              </a:rPr>
            </a:br>
            <a:r>
              <a:rPr lang="da-DK" sz="1600" dirty="0" smtClean="0">
                <a:solidFill>
                  <a:schemeClr val="tx1"/>
                </a:solidFill>
              </a:rPr>
              <a:t/>
            </a:r>
            <a:br>
              <a:rPr lang="da-DK" sz="1600" dirty="0" smtClean="0">
                <a:solidFill>
                  <a:schemeClr val="tx1"/>
                </a:solidFill>
              </a:rPr>
            </a:br>
            <a:r>
              <a:rPr lang="da-DK" sz="1600" dirty="0" smtClean="0"/>
              <a:t/>
            </a:r>
            <a:br>
              <a:rPr lang="da-DK" sz="1600" dirty="0" smtClean="0"/>
            </a:br>
            <a:r>
              <a:rPr lang="da-DK" sz="1600" dirty="0" smtClean="0"/>
              <a:t/>
            </a:r>
            <a:br>
              <a:rPr lang="da-DK" sz="1600" dirty="0" smtClean="0"/>
            </a:br>
            <a:endParaRPr lang="da-DK" sz="1600" dirty="0"/>
          </a:p>
        </p:txBody>
      </p:sp>
      <p:pic>
        <p:nvPicPr>
          <p:cNvPr id="4" name="Picture 3"/>
          <p:cNvPicPr>
            <a:picLocks noChangeAspect="1"/>
          </p:cNvPicPr>
          <p:nvPr/>
        </p:nvPicPr>
        <p:blipFill>
          <a:blip r:embed="rId3"/>
          <a:stretch>
            <a:fillRect/>
          </a:stretch>
        </p:blipFill>
        <p:spPr>
          <a:xfrm>
            <a:off x="5519936" y="1772816"/>
            <a:ext cx="1006792" cy="500062"/>
          </a:xfrm>
          <a:prstGeom prst="rect">
            <a:avLst/>
          </a:prstGeom>
        </p:spPr>
      </p:pic>
      <p:cxnSp>
        <p:nvCxnSpPr>
          <p:cNvPr id="8" name="blaa pil"/>
          <p:cNvCxnSpPr>
            <a:endCxn id="4" idx="1"/>
          </p:cNvCxnSpPr>
          <p:nvPr/>
        </p:nvCxnSpPr>
        <p:spPr>
          <a:xfrm flipV="1">
            <a:off x="2711624" y="2022847"/>
            <a:ext cx="2808312" cy="443425"/>
          </a:xfrm>
          <a:prstGeom prst="straightConnector1">
            <a:avLst/>
          </a:prstGeom>
          <a:ln w="38100">
            <a:solidFill>
              <a:srgbClr val="00B0F0"/>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4"/>
          <a:stretch>
            <a:fillRect/>
          </a:stretch>
        </p:blipFill>
        <p:spPr>
          <a:xfrm>
            <a:off x="0" y="0"/>
            <a:ext cx="12159256" cy="6840000"/>
          </a:xfrm>
          <a:prstGeom prst="rect">
            <a:avLst/>
          </a:prstGeom>
        </p:spPr>
      </p:pic>
      <p:sp>
        <p:nvSpPr>
          <p:cNvPr id="12" name="Titel 4"/>
          <p:cNvSpPr txBox="1">
            <a:spLocks/>
          </p:cNvSpPr>
          <p:nvPr/>
        </p:nvSpPr>
        <p:spPr>
          <a:xfrm>
            <a:off x="4079776" y="3789040"/>
            <a:ext cx="2231509" cy="1296144"/>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en-US" sz="1600" dirty="0" smtClean="0">
                <a:solidFill>
                  <a:schemeClr val="tx1"/>
                </a:solidFill>
              </a:rPr>
              <a:t>Connect the image(Map…) to the base color as shown</a:t>
            </a:r>
          </a:p>
          <a:p>
            <a:pPr algn="l">
              <a:lnSpc>
                <a:spcPts val="1600"/>
              </a:lnSpc>
            </a:pPr>
            <a:r>
              <a:rPr lang="en-US" sz="1600" dirty="0" smtClean="0">
                <a:solidFill>
                  <a:schemeClr val="tx1"/>
                </a:solidFill>
              </a:rPr>
              <a:t>…and watch what happened in the </a:t>
            </a:r>
            <a:r>
              <a:rPr lang="en-US" sz="1600" b="1" i="1" dirty="0" smtClean="0">
                <a:solidFill>
                  <a:schemeClr val="tx1"/>
                </a:solidFill>
              </a:rPr>
              <a:t>Active Shade </a:t>
            </a:r>
            <a:r>
              <a:rPr lang="en-US" sz="1600" dirty="0" smtClean="0">
                <a:solidFill>
                  <a:schemeClr val="tx1"/>
                </a:solidFill>
              </a:rPr>
              <a:t>window</a:t>
            </a:r>
            <a:r>
              <a:rPr lang="en-US" sz="1600" dirty="0" smtClean="0">
                <a:solidFill>
                  <a:srgbClr val="00B0F0"/>
                </a:solidFill>
              </a:rPr>
              <a:t> </a:t>
            </a:r>
            <a:r>
              <a:rPr lang="da-DK" sz="1600" dirty="0" smtClean="0">
                <a:solidFill>
                  <a:schemeClr val="tx1"/>
                </a:solidFill>
              </a:rPr>
              <a:t/>
            </a:r>
            <a:br>
              <a:rPr lang="da-DK" sz="1600" dirty="0" smtClean="0">
                <a:solidFill>
                  <a:schemeClr val="tx1"/>
                </a:solidFill>
              </a:rPr>
            </a:br>
            <a:r>
              <a:rPr lang="da-DK" sz="1600" dirty="0" smtClean="0">
                <a:solidFill>
                  <a:schemeClr val="tx1"/>
                </a:solidFill>
              </a:rPr>
              <a:t/>
            </a:r>
            <a:br>
              <a:rPr lang="da-DK" sz="1600" dirty="0" smtClean="0">
                <a:solidFill>
                  <a:schemeClr val="tx1"/>
                </a:solidFill>
              </a:rPr>
            </a:br>
            <a:r>
              <a:rPr lang="da-DK" sz="1600" dirty="0" smtClean="0"/>
              <a:t/>
            </a:r>
            <a:br>
              <a:rPr lang="da-DK" sz="1600" dirty="0" smtClean="0"/>
            </a:br>
            <a:r>
              <a:rPr lang="da-DK" sz="1600" dirty="0" smtClean="0"/>
              <a:t/>
            </a:r>
            <a:br>
              <a:rPr lang="da-DK" sz="1600" dirty="0" smtClean="0"/>
            </a:br>
            <a:endParaRPr lang="da-DK" sz="1600" dirty="0"/>
          </a:p>
        </p:txBody>
      </p:sp>
      <p:sp>
        <p:nvSpPr>
          <p:cNvPr id="13" name="Titel 4"/>
          <p:cNvSpPr txBox="1">
            <a:spLocks/>
          </p:cNvSpPr>
          <p:nvPr/>
        </p:nvSpPr>
        <p:spPr>
          <a:xfrm>
            <a:off x="4079776" y="5192411"/>
            <a:ext cx="2231509" cy="324821"/>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en-US" sz="1600" i="1" dirty="0" smtClean="0">
                <a:solidFill>
                  <a:schemeClr val="tx1"/>
                </a:solidFill>
              </a:rPr>
              <a:t>Jacket</a:t>
            </a:r>
            <a:r>
              <a:rPr lang="en-US" sz="1600" dirty="0" smtClean="0">
                <a:solidFill>
                  <a:schemeClr val="tx1"/>
                </a:solidFill>
              </a:rPr>
              <a:t> material looks OK</a:t>
            </a:r>
            <a:r>
              <a:rPr lang="da-DK" sz="1600" dirty="0" smtClean="0">
                <a:solidFill>
                  <a:schemeClr val="tx1"/>
                </a:solidFill>
              </a:rPr>
              <a:t/>
            </a:r>
            <a:br>
              <a:rPr lang="da-DK" sz="1600" dirty="0" smtClean="0">
                <a:solidFill>
                  <a:schemeClr val="tx1"/>
                </a:solidFill>
              </a:rPr>
            </a:br>
            <a:r>
              <a:rPr lang="da-DK" sz="1600" dirty="0" smtClean="0">
                <a:solidFill>
                  <a:schemeClr val="tx1"/>
                </a:solidFill>
              </a:rPr>
              <a:t/>
            </a:r>
            <a:br>
              <a:rPr lang="da-DK" sz="1600" dirty="0" smtClean="0">
                <a:solidFill>
                  <a:schemeClr val="tx1"/>
                </a:solidFill>
              </a:rPr>
            </a:br>
            <a:r>
              <a:rPr lang="da-DK" sz="1600" dirty="0" smtClean="0"/>
              <a:t/>
            </a:r>
            <a:br>
              <a:rPr lang="da-DK" sz="1600" dirty="0" smtClean="0"/>
            </a:br>
            <a:r>
              <a:rPr lang="da-DK" sz="1600" dirty="0" smtClean="0"/>
              <a:t/>
            </a:r>
            <a:br>
              <a:rPr lang="da-DK" sz="1600" dirty="0" smtClean="0"/>
            </a:br>
            <a:endParaRPr lang="da-DK" sz="1600" dirty="0"/>
          </a:p>
        </p:txBody>
      </p:sp>
      <p:sp>
        <p:nvSpPr>
          <p:cNvPr id="16" name="Titel 4"/>
          <p:cNvSpPr txBox="1">
            <a:spLocks/>
          </p:cNvSpPr>
          <p:nvPr/>
        </p:nvSpPr>
        <p:spPr>
          <a:xfrm>
            <a:off x="7824192" y="1196752"/>
            <a:ext cx="2520280" cy="324821"/>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en-US" sz="1600" dirty="0" smtClean="0">
                <a:solidFill>
                  <a:srgbClr val="C00000"/>
                </a:solidFill>
              </a:rPr>
              <a:t>Rename</a:t>
            </a:r>
            <a:r>
              <a:rPr lang="en-US" sz="1600" dirty="0" smtClean="0">
                <a:solidFill>
                  <a:schemeClr val="tx1"/>
                </a:solidFill>
              </a:rPr>
              <a:t> it here: </a:t>
            </a:r>
            <a:r>
              <a:rPr lang="en-US" sz="1600" i="1" dirty="0" smtClean="0">
                <a:solidFill>
                  <a:schemeClr val="tx1"/>
                </a:solidFill>
              </a:rPr>
              <a:t>Jacket</a:t>
            </a:r>
            <a:r>
              <a:rPr lang="da-DK" sz="1600" dirty="0" smtClean="0">
                <a:solidFill>
                  <a:schemeClr val="tx1"/>
                </a:solidFill>
              </a:rPr>
              <a:t/>
            </a:r>
            <a:br>
              <a:rPr lang="da-DK" sz="1600" dirty="0" smtClean="0">
                <a:solidFill>
                  <a:schemeClr val="tx1"/>
                </a:solidFill>
              </a:rPr>
            </a:br>
            <a:r>
              <a:rPr lang="da-DK" sz="1600" dirty="0" smtClean="0">
                <a:solidFill>
                  <a:schemeClr val="tx1"/>
                </a:solidFill>
              </a:rPr>
              <a:t/>
            </a:r>
            <a:br>
              <a:rPr lang="da-DK" sz="1600" dirty="0" smtClean="0">
                <a:solidFill>
                  <a:schemeClr val="tx1"/>
                </a:solidFill>
              </a:rPr>
            </a:br>
            <a:r>
              <a:rPr lang="da-DK" sz="1600" dirty="0" smtClean="0"/>
              <a:t/>
            </a:r>
            <a:br>
              <a:rPr lang="da-DK" sz="1600" dirty="0" smtClean="0"/>
            </a:br>
            <a:r>
              <a:rPr lang="da-DK" sz="1600" dirty="0" smtClean="0"/>
              <a:t/>
            </a:r>
            <a:br>
              <a:rPr lang="da-DK" sz="1600" dirty="0" smtClean="0"/>
            </a:br>
            <a:endParaRPr lang="da-DK" sz="1600" dirty="0"/>
          </a:p>
        </p:txBody>
      </p:sp>
      <p:cxnSp>
        <p:nvCxnSpPr>
          <p:cNvPr id="17" name="blaa pil"/>
          <p:cNvCxnSpPr/>
          <p:nvPr/>
        </p:nvCxnSpPr>
        <p:spPr>
          <a:xfrm>
            <a:off x="7968208" y="1521573"/>
            <a:ext cx="360040" cy="179235"/>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blaa pil"/>
          <p:cNvCxnSpPr/>
          <p:nvPr/>
        </p:nvCxnSpPr>
        <p:spPr>
          <a:xfrm flipV="1">
            <a:off x="6079628" y="1916832"/>
            <a:ext cx="592436" cy="2458134"/>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6688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12191999" cy="6885384"/>
          </a:xfrm>
          <a:prstGeom prst="rect">
            <a:avLst/>
          </a:prstGeom>
        </p:spPr>
      </p:pic>
      <p:pic>
        <p:nvPicPr>
          <p:cNvPr id="13" name="Picture 12"/>
          <p:cNvPicPr>
            <a:picLocks noChangeAspect="1"/>
          </p:cNvPicPr>
          <p:nvPr/>
        </p:nvPicPr>
        <p:blipFill>
          <a:blip r:embed="rId3"/>
          <a:stretch>
            <a:fillRect/>
          </a:stretch>
        </p:blipFill>
        <p:spPr>
          <a:xfrm>
            <a:off x="0" y="0"/>
            <a:ext cx="12165955" cy="6840000"/>
          </a:xfrm>
          <a:prstGeom prst="rect">
            <a:avLst/>
          </a:prstGeom>
        </p:spPr>
      </p:pic>
      <p:sp>
        <p:nvSpPr>
          <p:cNvPr id="6" name="Titel 4"/>
          <p:cNvSpPr txBox="1">
            <a:spLocks/>
          </p:cNvSpPr>
          <p:nvPr/>
        </p:nvSpPr>
        <p:spPr>
          <a:xfrm>
            <a:off x="13584832" y="701173"/>
            <a:ext cx="2952328" cy="5472608"/>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ct val="110000"/>
              </a:lnSpc>
            </a:pPr>
            <a:endParaRPr lang="da-DK" sz="1600" dirty="0"/>
          </a:p>
          <a:p>
            <a:pPr algn="l">
              <a:lnSpc>
                <a:spcPct val="110000"/>
              </a:lnSpc>
            </a:pPr>
            <a:r>
              <a:rPr lang="da-DK" sz="1600" dirty="0"/>
              <a:t>This </a:t>
            </a:r>
            <a:r>
              <a:rPr lang="da-DK" sz="1600" dirty="0" err="1"/>
              <a:t>tutorial</a:t>
            </a:r>
            <a:r>
              <a:rPr lang="da-DK" sz="1600" dirty="0"/>
              <a:t> is a </a:t>
            </a:r>
            <a:r>
              <a:rPr lang="da-DK" sz="1600" dirty="0" err="1"/>
              <a:t>continuation</a:t>
            </a:r>
            <a:r>
              <a:rPr lang="da-DK" sz="1600" dirty="0"/>
              <a:t> of </a:t>
            </a:r>
            <a:r>
              <a:rPr lang="da-DK" sz="1600" i="1" dirty="0" err="1"/>
              <a:t>Visualization</a:t>
            </a:r>
            <a:r>
              <a:rPr lang="da-DK" sz="1600" i="1" dirty="0"/>
              <a:t> of the LEGO man, </a:t>
            </a:r>
            <a:r>
              <a:rPr lang="da-DK" sz="1600" dirty="0" err="1"/>
              <a:t>describing</a:t>
            </a:r>
            <a:r>
              <a:rPr lang="da-DK" sz="1600" dirty="0"/>
              <a:t> </a:t>
            </a:r>
            <a:r>
              <a:rPr lang="da-DK" sz="1600" dirty="0" err="1"/>
              <a:t>how</a:t>
            </a:r>
            <a:r>
              <a:rPr lang="da-DK" sz="1600" dirty="0"/>
              <a:t> to </a:t>
            </a:r>
            <a:r>
              <a:rPr lang="da-DK" sz="1600" dirty="0" err="1"/>
              <a:t>place</a:t>
            </a:r>
            <a:r>
              <a:rPr lang="da-DK" sz="1600" dirty="0"/>
              <a:t> </a:t>
            </a:r>
            <a:r>
              <a:rPr lang="da-DK" sz="1600" dirty="0" err="1"/>
              <a:t>him</a:t>
            </a:r>
            <a:r>
              <a:rPr lang="da-DK" sz="1600" dirty="0"/>
              <a:t> in a virtual </a:t>
            </a:r>
            <a:r>
              <a:rPr lang="da-DK" sz="1600" dirty="0" err="1"/>
              <a:t>photo</a:t>
            </a:r>
            <a:r>
              <a:rPr lang="da-DK" sz="1600" dirty="0"/>
              <a:t> </a:t>
            </a:r>
            <a:r>
              <a:rPr lang="da-DK" sz="1600" dirty="0" err="1"/>
              <a:t>studio</a:t>
            </a:r>
            <a:r>
              <a:rPr lang="da-DK" sz="1600" dirty="0"/>
              <a:t>, </a:t>
            </a:r>
            <a:r>
              <a:rPr lang="da-DK" sz="1600" dirty="0" err="1"/>
              <a:t>arranging</a:t>
            </a:r>
            <a:r>
              <a:rPr lang="da-DK" sz="1600" dirty="0"/>
              <a:t> light and a </a:t>
            </a:r>
            <a:r>
              <a:rPr lang="da-DK" sz="1600" dirty="0" err="1"/>
              <a:t>camera</a:t>
            </a:r>
            <a:r>
              <a:rPr lang="da-DK" sz="1600" dirty="0"/>
              <a:t>, </a:t>
            </a:r>
            <a:r>
              <a:rPr lang="da-DK" sz="1600" dirty="0" err="1"/>
              <a:t>allowing</a:t>
            </a:r>
            <a:r>
              <a:rPr lang="da-DK" sz="1600" dirty="0"/>
              <a:t>  </a:t>
            </a:r>
            <a:r>
              <a:rPr lang="da-DK" sz="1600" dirty="0" err="1"/>
              <a:t>you</a:t>
            </a:r>
            <a:r>
              <a:rPr lang="da-DK" sz="1600" dirty="0"/>
              <a:t> to render </a:t>
            </a:r>
            <a:r>
              <a:rPr lang="da-DK" sz="1600" dirty="0" err="1"/>
              <a:t>him</a:t>
            </a:r>
            <a:r>
              <a:rPr lang="da-DK" sz="1600" dirty="0"/>
              <a:t>, and save the </a:t>
            </a:r>
            <a:r>
              <a:rPr lang="da-DK" sz="1600" dirty="0" err="1"/>
              <a:t>pictures</a:t>
            </a:r>
            <a:r>
              <a:rPr lang="da-DK" sz="1600" dirty="0"/>
              <a:t>.</a:t>
            </a:r>
          </a:p>
          <a:p>
            <a:pPr algn="l">
              <a:lnSpc>
                <a:spcPct val="110000"/>
              </a:lnSpc>
            </a:pPr>
            <a:endParaRPr lang="da-DK" sz="1600" dirty="0"/>
          </a:p>
          <a:p>
            <a:pPr algn="l">
              <a:lnSpc>
                <a:spcPct val="110000"/>
              </a:lnSpc>
            </a:pPr>
            <a:r>
              <a:rPr lang="da-DK" sz="1600" dirty="0"/>
              <a:t>Here I </a:t>
            </a:r>
            <a:r>
              <a:rPr lang="da-DK" sz="1600" dirty="0" err="1"/>
              <a:t>will</a:t>
            </a:r>
            <a:r>
              <a:rPr lang="da-DK" sz="1600" dirty="0"/>
              <a:t> </a:t>
            </a:r>
            <a:r>
              <a:rPr lang="da-DK" sz="1600" dirty="0" err="1"/>
              <a:t>demonstrate</a:t>
            </a:r>
            <a:r>
              <a:rPr lang="da-DK" sz="1600" dirty="0"/>
              <a:t> </a:t>
            </a:r>
            <a:r>
              <a:rPr lang="da-DK" sz="1600" dirty="0" err="1"/>
              <a:t>how</a:t>
            </a:r>
            <a:r>
              <a:rPr lang="da-DK" sz="1600" dirty="0"/>
              <a:t> to put </a:t>
            </a:r>
            <a:r>
              <a:rPr lang="da-DK" sz="1600" dirty="0" err="1"/>
              <a:t>materials</a:t>
            </a:r>
            <a:r>
              <a:rPr lang="da-DK" sz="1600" dirty="0"/>
              <a:t> and </a:t>
            </a:r>
            <a:r>
              <a:rPr lang="da-DK" sz="1600" dirty="0" err="1"/>
              <a:t>textures</a:t>
            </a:r>
            <a:r>
              <a:rPr lang="da-DK" sz="1600" dirty="0"/>
              <a:t> on </a:t>
            </a:r>
            <a:r>
              <a:rPr lang="da-DK" sz="1600" dirty="0" err="1"/>
              <a:t>him</a:t>
            </a:r>
            <a:r>
              <a:rPr lang="da-DK" sz="1600" dirty="0"/>
              <a:t>, </a:t>
            </a:r>
            <a:r>
              <a:rPr lang="da-DK" sz="1600" dirty="0" err="1"/>
              <a:t>imitating</a:t>
            </a:r>
            <a:r>
              <a:rPr lang="da-DK" sz="1600" dirty="0"/>
              <a:t> the looks and </a:t>
            </a:r>
            <a:r>
              <a:rPr lang="da-DK" sz="1600" dirty="0" err="1"/>
              <a:t>appearances</a:t>
            </a:r>
            <a:r>
              <a:rPr lang="da-DK" sz="1600" dirty="0"/>
              <a:t> from real </a:t>
            </a:r>
            <a:r>
              <a:rPr lang="da-DK" sz="1600" dirty="0" err="1"/>
              <a:t>life</a:t>
            </a:r>
            <a:r>
              <a:rPr lang="da-DK" sz="1600" dirty="0"/>
              <a:t>, in </a:t>
            </a:r>
            <a:r>
              <a:rPr lang="da-DK" sz="1600" dirty="0" err="1"/>
              <a:t>order</a:t>
            </a:r>
            <a:r>
              <a:rPr lang="da-DK" sz="1600" dirty="0"/>
              <a:t> to </a:t>
            </a:r>
            <a:r>
              <a:rPr lang="da-DK" sz="1600" dirty="0" err="1"/>
              <a:t>create</a:t>
            </a:r>
            <a:r>
              <a:rPr lang="da-DK" sz="1600" dirty="0"/>
              <a:t> </a:t>
            </a:r>
            <a:r>
              <a:rPr lang="da-DK" sz="1600" dirty="0" err="1"/>
              <a:t>realistic</a:t>
            </a:r>
            <a:r>
              <a:rPr lang="da-DK" sz="1600" dirty="0"/>
              <a:t> </a:t>
            </a:r>
            <a:r>
              <a:rPr lang="da-DK" sz="1600" dirty="0" err="1"/>
              <a:t>looking</a:t>
            </a:r>
            <a:r>
              <a:rPr lang="da-DK" sz="1600" dirty="0"/>
              <a:t> images.</a:t>
            </a:r>
          </a:p>
          <a:p>
            <a:pPr algn="l">
              <a:lnSpc>
                <a:spcPct val="110000"/>
              </a:lnSpc>
            </a:pPr>
            <a:endParaRPr lang="da-DK" sz="1600" dirty="0"/>
          </a:p>
          <a:p>
            <a:pPr algn="l">
              <a:lnSpc>
                <a:spcPct val="110000"/>
              </a:lnSpc>
            </a:pPr>
            <a:r>
              <a:rPr lang="en-US" sz="1600" dirty="0"/>
              <a:t>Before starting this tutorial you must copy the map </a:t>
            </a:r>
            <a:r>
              <a:rPr lang="en-US" sz="1600" b="1" i="1" dirty="0"/>
              <a:t>Bitmaps</a:t>
            </a:r>
            <a:r>
              <a:rPr lang="en-US" sz="1600" dirty="0"/>
              <a:t> to your  X-drive: </a:t>
            </a:r>
          </a:p>
          <a:p>
            <a:pPr algn="l">
              <a:lnSpc>
                <a:spcPct val="110000"/>
              </a:lnSpc>
            </a:pPr>
            <a:endParaRPr lang="en-US" sz="1600" dirty="0"/>
          </a:p>
          <a:p>
            <a:pPr algn="l">
              <a:lnSpc>
                <a:spcPct val="110000"/>
              </a:lnSpc>
            </a:pPr>
            <a:r>
              <a:rPr lang="da-DK" sz="1600" i="1" dirty="0"/>
              <a:t>P:\Courses \41618-3ds Max Design\Bitmaps.</a:t>
            </a:r>
          </a:p>
          <a:p>
            <a:pPr algn="l">
              <a:lnSpc>
                <a:spcPct val="110000"/>
              </a:lnSpc>
            </a:pPr>
            <a:endParaRPr lang="da-DK" sz="1600" dirty="0"/>
          </a:p>
          <a:p>
            <a:pPr algn="l">
              <a:lnSpc>
                <a:spcPct val="110000"/>
              </a:lnSpc>
            </a:pPr>
            <a:r>
              <a:rPr lang="en-US" sz="1600" dirty="0"/>
              <a:t>That done, open your completed </a:t>
            </a:r>
            <a:r>
              <a:rPr lang="da-DK" sz="1600" i="1" dirty="0" err="1"/>
              <a:t>Visualization</a:t>
            </a:r>
            <a:r>
              <a:rPr lang="da-DK" sz="1600" i="1" dirty="0"/>
              <a:t> of the LEGO man </a:t>
            </a:r>
            <a:r>
              <a:rPr lang="en-US" sz="1600" dirty="0"/>
              <a:t>3ds Max file, containing Mr. Lego  himself, a studio and a lamp.</a:t>
            </a:r>
            <a:endParaRPr lang="da-DK" sz="1600" dirty="0"/>
          </a:p>
          <a:p>
            <a:pPr algn="l"/>
            <a:endParaRPr lang="da-DK" sz="1600" dirty="0"/>
          </a:p>
          <a:p>
            <a:pPr algn="l">
              <a:lnSpc>
                <a:spcPts val="1800"/>
              </a:lnSpc>
            </a:pPr>
            <a:endParaRPr lang="da-DK" sz="1600" dirty="0"/>
          </a:p>
        </p:txBody>
      </p:sp>
      <p:pic>
        <p:nvPicPr>
          <p:cNvPr id="18" name="lag"/>
          <p:cNvPicPr>
            <a:picLocks noChangeAspect="1"/>
          </p:cNvPicPr>
          <p:nvPr/>
        </p:nvPicPr>
        <p:blipFill>
          <a:blip r:embed="rId4"/>
          <a:stretch>
            <a:fillRect/>
          </a:stretch>
        </p:blipFill>
        <p:spPr>
          <a:xfrm>
            <a:off x="0" y="0"/>
            <a:ext cx="12145857" cy="6840000"/>
          </a:xfrm>
          <a:prstGeom prst="rect">
            <a:avLst/>
          </a:prstGeom>
        </p:spPr>
      </p:pic>
      <p:sp>
        <p:nvSpPr>
          <p:cNvPr id="5" name="Titel 4"/>
          <p:cNvSpPr txBox="1">
            <a:spLocks/>
          </p:cNvSpPr>
          <p:nvPr/>
        </p:nvSpPr>
        <p:spPr>
          <a:xfrm>
            <a:off x="8256240" y="662771"/>
            <a:ext cx="2952328" cy="605989"/>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rmAutofit/>
          </a:bodyPr>
          <a:lstStyle>
            <a:defPPr>
              <a:defRPr lang="da-DK"/>
            </a:defPPr>
            <a:lvl1pPr>
              <a:lnSpc>
                <a:spcPct val="110000"/>
              </a:lnSpc>
              <a:spcBef>
                <a:spcPct val="0"/>
              </a:spcBef>
              <a:buNone/>
              <a:defRPr sz="1600"/>
            </a:lvl1pPr>
          </a:lstStyle>
          <a:p>
            <a:pPr>
              <a:lnSpc>
                <a:spcPct val="90000"/>
              </a:lnSpc>
            </a:pPr>
            <a:r>
              <a:rPr lang="da-DK" dirty="0" smtClean="0"/>
              <a:t>This scene is </a:t>
            </a:r>
            <a:r>
              <a:rPr lang="da-DK" dirty="0" err="1" smtClean="0"/>
              <a:t>prepared</a:t>
            </a:r>
            <a:r>
              <a:rPr lang="da-DK" dirty="0" smtClean="0"/>
              <a:t> by </a:t>
            </a:r>
            <a:r>
              <a:rPr lang="da-DK" dirty="0" err="1" smtClean="0"/>
              <a:t>opening</a:t>
            </a:r>
            <a:r>
              <a:rPr lang="da-DK" dirty="0" smtClean="0"/>
              <a:t> the </a:t>
            </a:r>
            <a:r>
              <a:rPr lang="da-DK" dirty="0" err="1" smtClean="0"/>
              <a:t>layer</a:t>
            </a:r>
            <a:r>
              <a:rPr lang="da-DK" dirty="0" smtClean="0"/>
              <a:t> </a:t>
            </a:r>
            <a:r>
              <a:rPr lang="da-DK" dirty="0" err="1" smtClean="0"/>
              <a:t>dialogue</a:t>
            </a:r>
            <a:endParaRPr lang="da-DK" dirty="0"/>
          </a:p>
          <a:p>
            <a:endParaRPr lang="da-DK" dirty="0"/>
          </a:p>
          <a:p>
            <a:endParaRPr lang="da-DK" dirty="0"/>
          </a:p>
        </p:txBody>
      </p:sp>
      <p:cxnSp>
        <p:nvCxnSpPr>
          <p:cNvPr id="7" name="lights pil"/>
          <p:cNvCxnSpPr>
            <a:stCxn id="5" idx="1"/>
          </p:cNvCxnSpPr>
          <p:nvPr/>
        </p:nvCxnSpPr>
        <p:spPr>
          <a:xfrm flipH="1" flipV="1">
            <a:off x="7464152" y="548682"/>
            <a:ext cx="792088" cy="41708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itel 4"/>
          <p:cNvSpPr txBox="1">
            <a:spLocks/>
          </p:cNvSpPr>
          <p:nvPr/>
        </p:nvSpPr>
        <p:spPr>
          <a:xfrm>
            <a:off x="3287688" y="662770"/>
            <a:ext cx="3096344" cy="397447"/>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rmAutofit/>
          </a:bodyPr>
          <a:lstStyle>
            <a:defPPr>
              <a:defRPr lang="da-DK"/>
            </a:defPPr>
            <a:lvl1pPr>
              <a:lnSpc>
                <a:spcPct val="110000"/>
              </a:lnSpc>
              <a:spcBef>
                <a:spcPct val="0"/>
              </a:spcBef>
              <a:buNone/>
              <a:defRPr sz="1600"/>
            </a:lvl1pPr>
          </a:lstStyle>
          <a:p>
            <a:pPr>
              <a:lnSpc>
                <a:spcPct val="90000"/>
              </a:lnSpc>
            </a:pPr>
            <a:r>
              <a:rPr lang="da-DK" dirty="0" err="1" smtClean="0"/>
              <a:t>Layer</a:t>
            </a:r>
            <a:r>
              <a:rPr lang="da-DK" dirty="0" smtClean="0"/>
              <a:t> </a:t>
            </a:r>
            <a:r>
              <a:rPr lang="da-DK" dirty="0" err="1" smtClean="0"/>
              <a:t>dialogue</a:t>
            </a:r>
            <a:endParaRPr lang="da-DK" dirty="0"/>
          </a:p>
          <a:p>
            <a:endParaRPr lang="da-DK" dirty="0"/>
          </a:p>
          <a:p>
            <a:endParaRPr lang="da-DK" dirty="0"/>
          </a:p>
        </p:txBody>
      </p:sp>
      <p:cxnSp>
        <p:nvCxnSpPr>
          <p:cNvPr id="16" name="blaa lights pil"/>
          <p:cNvCxnSpPr/>
          <p:nvPr/>
        </p:nvCxnSpPr>
        <p:spPr>
          <a:xfrm flipH="1">
            <a:off x="2567608" y="836712"/>
            <a:ext cx="694037" cy="223505"/>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0" name="Titel 4"/>
          <p:cNvSpPr txBox="1">
            <a:spLocks/>
          </p:cNvSpPr>
          <p:nvPr/>
        </p:nvSpPr>
        <p:spPr>
          <a:xfrm>
            <a:off x="3287688" y="1268254"/>
            <a:ext cx="3096344" cy="559269"/>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defPPr>
              <a:defRPr lang="da-DK"/>
            </a:defPPr>
            <a:lvl1pPr>
              <a:lnSpc>
                <a:spcPct val="110000"/>
              </a:lnSpc>
              <a:spcBef>
                <a:spcPct val="0"/>
              </a:spcBef>
              <a:buNone/>
              <a:defRPr sz="1600"/>
            </a:lvl1pPr>
          </a:lstStyle>
          <a:p>
            <a:pPr>
              <a:lnSpc>
                <a:spcPct val="90000"/>
              </a:lnSpc>
            </a:pPr>
            <a:r>
              <a:rPr lang="da-DK" dirty="0" err="1" smtClean="0"/>
              <a:t>Move</a:t>
            </a:r>
            <a:r>
              <a:rPr lang="da-DK" dirty="0" smtClean="0"/>
              <a:t> the </a:t>
            </a:r>
            <a:r>
              <a:rPr lang="da-DK" dirty="0" err="1" smtClean="0"/>
              <a:t>viewport</a:t>
            </a:r>
            <a:r>
              <a:rPr lang="da-DK" dirty="0" smtClean="0"/>
              <a:t> </a:t>
            </a:r>
            <a:r>
              <a:rPr lang="da-DK" dirty="0" err="1" smtClean="0"/>
              <a:t>edge</a:t>
            </a:r>
            <a:r>
              <a:rPr lang="da-DK" dirty="0" smtClean="0"/>
              <a:t> to the right to </a:t>
            </a:r>
            <a:r>
              <a:rPr lang="da-DK" dirty="0" err="1" smtClean="0"/>
              <a:t>reveal</a:t>
            </a:r>
            <a:r>
              <a:rPr lang="da-DK" dirty="0" smtClean="0"/>
              <a:t> all </a:t>
            </a:r>
            <a:r>
              <a:rPr lang="da-DK" dirty="0" err="1" smtClean="0"/>
              <a:t>layer</a:t>
            </a:r>
            <a:r>
              <a:rPr lang="da-DK" dirty="0" smtClean="0"/>
              <a:t> </a:t>
            </a:r>
            <a:r>
              <a:rPr lang="da-DK" dirty="0" err="1" smtClean="0"/>
              <a:t>commands</a:t>
            </a:r>
            <a:endParaRPr lang="da-DK" dirty="0"/>
          </a:p>
          <a:p>
            <a:endParaRPr lang="da-DK" dirty="0"/>
          </a:p>
          <a:p>
            <a:endParaRPr lang="da-DK" dirty="0"/>
          </a:p>
        </p:txBody>
      </p:sp>
      <p:cxnSp>
        <p:nvCxnSpPr>
          <p:cNvPr id="21" name="blaa lights pil"/>
          <p:cNvCxnSpPr/>
          <p:nvPr/>
        </p:nvCxnSpPr>
        <p:spPr>
          <a:xfrm>
            <a:off x="1847528" y="1628800"/>
            <a:ext cx="936105" cy="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5"/>
          <a:stretch>
            <a:fillRect/>
          </a:stretch>
        </p:blipFill>
        <p:spPr>
          <a:xfrm>
            <a:off x="552529" y="2492896"/>
            <a:ext cx="4238625" cy="2724150"/>
          </a:xfrm>
          <a:prstGeom prst="rect">
            <a:avLst/>
          </a:prstGeom>
        </p:spPr>
      </p:pic>
      <p:sp>
        <p:nvSpPr>
          <p:cNvPr id="24" name="Titel 4"/>
          <p:cNvSpPr txBox="1">
            <a:spLocks/>
          </p:cNvSpPr>
          <p:nvPr/>
        </p:nvSpPr>
        <p:spPr>
          <a:xfrm>
            <a:off x="3287688" y="1961486"/>
            <a:ext cx="3096344" cy="397447"/>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rmAutofit/>
          </a:bodyPr>
          <a:lstStyle>
            <a:defPPr>
              <a:defRPr lang="da-DK"/>
            </a:defPPr>
            <a:lvl1pPr>
              <a:lnSpc>
                <a:spcPct val="110000"/>
              </a:lnSpc>
              <a:spcBef>
                <a:spcPct val="0"/>
              </a:spcBef>
              <a:buNone/>
              <a:defRPr sz="1600"/>
            </a:lvl1pPr>
          </a:lstStyle>
          <a:p>
            <a:pPr>
              <a:lnSpc>
                <a:spcPct val="90000"/>
              </a:lnSpc>
            </a:pPr>
            <a:r>
              <a:rPr lang="da-DK" dirty="0" err="1" smtClean="0"/>
              <a:t>Create</a:t>
            </a:r>
            <a:r>
              <a:rPr lang="da-DK" dirty="0" smtClean="0"/>
              <a:t> a new </a:t>
            </a:r>
            <a:r>
              <a:rPr lang="da-DK" dirty="0" err="1" smtClean="0"/>
              <a:t>layer</a:t>
            </a:r>
            <a:r>
              <a:rPr lang="da-DK" dirty="0" smtClean="0"/>
              <a:t>…”Studio”</a:t>
            </a:r>
            <a:endParaRPr lang="da-DK" dirty="0"/>
          </a:p>
          <a:p>
            <a:endParaRPr lang="da-DK" dirty="0"/>
          </a:p>
          <a:p>
            <a:endParaRPr lang="da-DK" dirty="0"/>
          </a:p>
        </p:txBody>
      </p:sp>
      <p:pic>
        <p:nvPicPr>
          <p:cNvPr id="28" name="Picture 27"/>
          <p:cNvPicPr>
            <a:picLocks noChangeAspect="1"/>
          </p:cNvPicPr>
          <p:nvPr/>
        </p:nvPicPr>
        <p:blipFill>
          <a:blip r:embed="rId6"/>
          <a:stretch>
            <a:fillRect/>
          </a:stretch>
        </p:blipFill>
        <p:spPr>
          <a:xfrm>
            <a:off x="860698" y="4285109"/>
            <a:ext cx="3867150" cy="723900"/>
          </a:xfrm>
          <a:prstGeom prst="rect">
            <a:avLst/>
          </a:prstGeom>
        </p:spPr>
      </p:pic>
      <p:sp>
        <p:nvSpPr>
          <p:cNvPr id="29" name="Rounded Rectangle 28"/>
          <p:cNvSpPr/>
          <p:nvPr/>
        </p:nvSpPr>
        <p:spPr>
          <a:xfrm>
            <a:off x="263352" y="861493"/>
            <a:ext cx="2593059" cy="601547"/>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 name="Titel 4"/>
          <p:cNvSpPr txBox="1">
            <a:spLocks/>
          </p:cNvSpPr>
          <p:nvPr/>
        </p:nvSpPr>
        <p:spPr>
          <a:xfrm>
            <a:off x="5159896" y="4151328"/>
            <a:ext cx="3156255" cy="1231249"/>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defPPr>
              <a:defRPr lang="da-DK"/>
            </a:defPPr>
            <a:lvl1pPr>
              <a:lnSpc>
                <a:spcPct val="110000"/>
              </a:lnSpc>
              <a:spcBef>
                <a:spcPct val="0"/>
              </a:spcBef>
              <a:buNone/>
              <a:defRPr sz="1600"/>
            </a:lvl1pPr>
          </a:lstStyle>
          <a:p>
            <a:pPr>
              <a:lnSpc>
                <a:spcPct val="90000"/>
              </a:lnSpc>
            </a:pPr>
            <a:r>
              <a:rPr lang="da-DK" dirty="0" smtClean="0"/>
              <a:t>And </a:t>
            </a:r>
            <a:r>
              <a:rPr lang="da-DK" dirty="0" err="1" smtClean="0"/>
              <a:t>another</a:t>
            </a:r>
            <a:r>
              <a:rPr lang="da-DK" dirty="0" smtClean="0"/>
              <a:t>…”</a:t>
            </a:r>
            <a:r>
              <a:rPr lang="da-DK" dirty="0" err="1" smtClean="0"/>
              <a:t>Camera</a:t>
            </a:r>
            <a:r>
              <a:rPr lang="da-DK" dirty="0" smtClean="0"/>
              <a:t> and Light” - </a:t>
            </a:r>
            <a:r>
              <a:rPr lang="da-DK" dirty="0" err="1" smtClean="0"/>
              <a:t>watch</a:t>
            </a:r>
            <a:r>
              <a:rPr lang="da-DK" dirty="0" smtClean="0"/>
              <a:t> out </a:t>
            </a:r>
            <a:r>
              <a:rPr lang="da-DK" dirty="0" err="1" smtClean="0"/>
              <a:t>that</a:t>
            </a:r>
            <a:r>
              <a:rPr lang="da-DK" dirty="0" smtClean="0"/>
              <a:t> </a:t>
            </a:r>
            <a:r>
              <a:rPr lang="da-DK" dirty="0" err="1" smtClean="0"/>
              <a:t>this</a:t>
            </a:r>
            <a:r>
              <a:rPr lang="da-DK" dirty="0" smtClean="0"/>
              <a:t> </a:t>
            </a:r>
            <a:r>
              <a:rPr lang="da-DK" dirty="0" err="1" smtClean="0"/>
              <a:t>layer</a:t>
            </a:r>
            <a:r>
              <a:rPr lang="da-DK" dirty="0" smtClean="0"/>
              <a:t> is not </a:t>
            </a:r>
            <a:r>
              <a:rPr lang="da-DK" dirty="0" err="1" smtClean="0"/>
              <a:t>placed</a:t>
            </a:r>
            <a:r>
              <a:rPr lang="da-DK" dirty="0" smtClean="0"/>
              <a:t> on the ”Studio” </a:t>
            </a:r>
            <a:r>
              <a:rPr lang="da-DK" dirty="0" err="1" smtClean="0"/>
              <a:t>layer</a:t>
            </a:r>
            <a:r>
              <a:rPr lang="da-DK" dirty="0" smtClean="0"/>
              <a:t> (and </a:t>
            </a:r>
            <a:r>
              <a:rPr lang="da-DK" dirty="0" err="1" smtClean="0"/>
              <a:t>getting</a:t>
            </a:r>
            <a:r>
              <a:rPr lang="da-DK" dirty="0" smtClean="0"/>
              <a:t> </a:t>
            </a:r>
            <a:r>
              <a:rPr lang="da-DK" dirty="0" err="1" smtClean="0"/>
              <a:t>invisible</a:t>
            </a:r>
            <a:r>
              <a:rPr lang="da-DK" dirty="0" smtClean="0"/>
              <a:t>, </a:t>
            </a:r>
            <a:r>
              <a:rPr lang="da-DK" dirty="0" err="1" smtClean="0"/>
              <a:t>when</a:t>
            </a:r>
            <a:r>
              <a:rPr lang="da-DK" dirty="0" smtClean="0"/>
              <a:t> </a:t>
            </a:r>
            <a:r>
              <a:rPr lang="da-DK" dirty="0" err="1" smtClean="0"/>
              <a:t>layers</a:t>
            </a:r>
            <a:r>
              <a:rPr lang="da-DK" dirty="0" smtClean="0"/>
              <a:t> </a:t>
            </a:r>
            <a:r>
              <a:rPr lang="da-DK" dirty="0" err="1" smtClean="0"/>
              <a:t>are</a:t>
            </a:r>
            <a:r>
              <a:rPr lang="da-DK" dirty="0" smtClean="0"/>
              <a:t> </a:t>
            </a:r>
            <a:r>
              <a:rPr lang="da-DK" dirty="0" err="1" smtClean="0"/>
              <a:t>collapsed</a:t>
            </a:r>
            <a:r>
              <a:rPr lang="da-DK" dirty="0" smtClean="0"/>
              <a:t>)</a:t>
            </a:r>
            <a:endParaRPr lang="da-DK" dirty="0"/>
          </a:p>
          <a:p>
            <a:pPr>
              <a:lnSpc>
                <a:spcPct val="90000"/>
              </a:lnSpc>
            </a:pPr>
            <a:r>
              <a:rPr lang="da-DK" dirty="0" smtClean="0"/>
              <a:t> </a:t>
            </a:r>
            <a:endParaRPr lang="da-DK" dirty="0"/>
          </a:p>
          <a:p>
            <a:endParaRPr lang="da-DK" dirty="0"/>
          </a:p>
          <a:p>
            <a:endParaRPr lang="da-DK" dirty="0"/>
          </a:p>
        </p:txBody>
      </p:sp>
      <p:pic>
        <p:nvPicPr>
          <p:cNvPr id="31" name="Picture 30"/>
          <p:cNvPicPr>
            <a:picLocks noChangeAspect="1"/>
          </p:cNvPicPr>
          <p:nvPr/>
        </p:nvPicPr>
        <p:blipFill>
          <a:blip r:embed="rId7"/>
          <a:stretch>
            <a:fillRect/>
          </a:stretch>
        </p:blipFill>
        <p:spPr>
          <a:xfrm>
            <a:off x="480468" y="3791902"/>
            <a:ext cx="4333875" cy="1590675"/>
          </a:xfrm>
          <a:prstGeom prst="rect">
            <a:avLst/>
          </a:prstGeom>
        </p:spPr>
      </p:pic>
      <p:cxnSp>
        <p:nvCxnSpPr>
          <p:cNvPr id="25" name="blaa lights pil"/>
          <p:cNvCxnSpPr/>
          <p:nvPr/>
        </p:nvCxnSpPr>
        <p:spPr>
          <a:xfrm flipH="1">
            <a:off x="3333653" y="2285168"/>
            <a:ext cx="242067" cy="1791904"/>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2" name="blaa lights pil"/>
          <p:cNvCxnSpPr/>
          <p:nvPr/>
        </p:nvCxnSpPr>
        <p:spPr>
          <a:xfrm flipH="1">
            <a:off x="3486341" y="4320419"/>
            <a:ext cx="1738342" cy="506931"/>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6890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5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100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100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ppt_x"/>
                                          </p:val>
                                        </p:tav>
                                        <p:tav tm="100000">
                                          <p:val>
                                            <p:strVal val="#ppt_x"/>
                                          </p:val>
                                        </p:tav>
                                      </p:tavLst>
                                    </p:anim>
                                    <p:anim calcmode="lin" valueType="num">
                                      <p:cBhvr additive="base">
                                        <p:cTn id="42" dur="500" fill="hold"/>
                                        <p:tgtEl>
                                          <p:spTgt spid="2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additive="base">
                                        <p:cTn id="55" dur="500" fill="hold"/>
                                        <p:tgtEl>
                                          <p:spTgt spid="28"/>
                                        </p:tgtEl>
                                        <p:attrNameLst>
                                          <p:attrName>ppt_x</p:attrName>
                                        </p:attrNameLst>
                                      </p:cBhvr>
                                      <p:tavLst>
                                        <p:tav tm="0">
                                          <p:val>
                                            <p:strVal val="#ppt_x"/>
                                          </p:val>
                                        </p:tav>
                                        <p:tav tm="100000">
                                          <p:val>
                                            <p:strVal val="#ppt_x"/>
                                          </p:val>
                                        </p:tav>
                                      </p:tavLst>
                                    </p:anim>
                                    <p:anim calcmode="lin" valueType="num">
                                      <p:cBhvr additive="base">
                                        <p:cTn id="56" dur="500" fill="hold"/>
                                        <p:tgtEl>
                                          <p:spTgt spid="2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anim calcmode="lin" valueType="num">
                                      <p:cBhvr additive="base">
                                        <p:cTn id="59" dur="500" fill="hold"/>
                                        <p:tgtEl>
                                          <p:spTgt spid="30"/>
                                        </p:tgtEl>
                                        <p:attrNameLst>
                                          <p:attrName>ppt_x</p:attrName>
                                        </p:attrNameLst>
                                      </p:cBhvr>
                                      <p:tavLst>
                                        <p:tav tm="0">
                                          <p:val>
                                            <p:strVal val="#ppt_x"/>
                                          </p:val>
                                        </p:tav>
                                        <p:tav tm="100000">
                                          <p:val>
                                            <p:strVal val="#ppt_x"/>
                                          </p:val>
                                        </p:tav>
                                      </p:tavLst>
                                    </p:anim>
                                    <p:anim calcmode="lin" valueType="num">
                                      <p:cBhvr additive="base">
                                        <p:cTn id="6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1"/>
                                        </p:tgtEl>
                                        <p:attrNameLst>
                                          <p:attrName>style.visibility</p:attrName>
                                        </p:attrNameLst>
                                      </p:cBhvr>
                                      <p:to>
                                        <p:strVal val="visible"/>
                                      </p:to>
                                    </p:set>
                                    <p:anim calcmode="lin" valueType="num">
                                      <p:cBhvr additive="base">
                                        <p:cTn id="65" dur="500" fill="hold"/>
                                        <p:tgtEl>
                                          <p:spTgt spid="31"/>
                                        </p:tgtEl>
                                        <p:attrNameLst>
                                          <p:attrName>ppt_x</p:attrName>
                                        </p:attrNameLst>
                                      </p:cBhvr>
                                      <p:tavLst>
                                        <p:tav tm="0">
                                          <p:val>
                                            <p:strVal val="#ppt_x"/>
                                          </p:val>
                                        </p:tav>
                                        <p:tav tm="100000">
                                          <p:val>
                                            <p:strVal val="#ppt_x"/>
                                          </p:val>
                                        </p:tav>
                                      </p:tavLst>
                                    </p:anim>
                                    <p:anim calcmode="lin" valueType="num">
                                      <p:cBhvr additive="base">
                                        <p:cTn id="66" dur="500" fill="hold"/>
                                        <p:tgtEl>
                                          <p:spTgt spid="31"/>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cBhvr additive="base">
                                        <p:cTn id="69" dur="500" fill="hold"/>
                                        <p:tgtEl>
                                          <p:spTgt spid="32"/>
                                        </p:tgtEl>
                                        <p:attrNameLst>
                                          <p:attrName>ppt_x</p:attrName>
                                        </p:attrNameLst>
                                      </p:cBhvr>
                                      <p:tavLst>
                                        <p:tav tm="0">
                                          <p:val>
                                            <p:strVal val="#ppt_x"/>
                                          </p:val>
                                        </p:tav>
                                        <p:tav tm="100000">
                                          <p:val>
                                            <p:strVal val="#ppt_x"/>
                                          </p:val>
                                        </p:tav>
                                      </p:tavLst>
                                    </p:anim>
                                    <p:anim calcmode="lin" valueType="num">
                                      <p:cBhvr additive="base">
                                        <p:cTn id="7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P spid="24" grpId="0" animBg="1"/>
      <p:bldP spid="29" grpId="0" animBg="1"/>
      <p:bldP spid="3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47358" cy="6840000"/>
          </a:xfrm>
          <a:prstGeom prst="rect">
            <a:avLst/>
          </a:prstGeom>
        </p:spPr>
      </p:pic>
      <p:pic>
        <p:nvPicPr>
          <p:cNvPr id="9" name="shirt"/>
          <p:cNvPicPr>
            <a:picLocks noChangeAspect="1"/>
          </p:cNvPicPr>
          <p:nvPr/>
        </p:nvPicPr>
        <p:blipFill>
          <a:blip r:embed="rId3"/>
          <a:stretch>
            <a:fillRect/>
          </a:stretch>
        </p:blipFill>
        <p:spPr>
          <a:xfrm>
            <a:off x="0" y="0"/>
            <a:ext cx="12147358" cy="6840000"/>
          </a:xfrm>
          <a:prstGeom prst="rect">
            <a:avLst/>
          </a:prstGeom>
        </p:spPr>
      </p:pic>
      <p:sp>
        <p:nvSpPr>
          <p:cNvPr id="10" name="Titel 4"/>
          <p:cNvSpPr txBox="1">
            <a:spLocks/>
          </p:cNvSpPr>
          <p:nvPr/>
        </p:nvSpPr>
        <p:spPr>
          <a:xfrm>
            <a:off x="1559496" y="3789040"/>
            <a:ext cx="2231509" cy="1152128"/>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en-US" sz="1600" dirty="0" smtClean="0"/>
              <a:t>Press </a:t>
            </a:r>
            <a:r>
              <a:rPr lang="en-US" sz="1600" i="1" dirty="0" smtClean="0"/>
              <a:t>SHIFT</a:t>
            </a:r>
            <a:r>
              <a:rPr lang="en-US" sz="1600" dirty="0" smtClean="0"/>
              <a:t>, </a:t>
            </a:r>
            <a:r>
              <a:rPr lang="en-US" sz="1600" dirty="0" smtClean="0">
                <a:solidFill>
                  <a:schemeClr val="tx1"/>
                </a:solidFill>
              </a:rPr>
              <a:t>and </a:t>
            </a:r>
            <a:r>
              <a:rPr lang="en-US" sz="1600" i="1" dirty="0" smtClean="0">
                <a:solidFill>
                  <a:schemeClr val="tx1"/>
                </a:solidFill>
              </a:rPr>
              <a:t>click and move </a:t>
            </a:r>
            <a:r>
              <a:rPr lang="en-US" sz="1600" dirty="0" smtClean="0">
                <a:solidFill>
                  <a:schemeClr val="tx1"/>
                </a:solidFill>
              </a:rPr>
              <a:t>in the top </a:t>
            </a:r>
            <a:r>
              <a:rPr lang="en-US" sz="1600" dirty="0" smtClean="0">
                <a:solidFill>
                  <a:srgbClr val="FF0000"/>
                </a:solidFill>
              </a:rPr>
              <a:t>blue area on the </a:t>
            </a:r>
            <a:r>
              <a:rPr lang="en-US" sz="1600" b="1" i="1" dirty="0" smtClean="0">
                <a:solidFill>
                  <a:srgbClr val="FF0000"/>
                </a:solidFill>
              </a:rPr>
              <a:t>Jacket</a:t>
            </a:r>
            <a:r>
              <a:rPr lang="en-US" sz="1600" dirty="0" smtClean="0">
                <a:solidFill>
                  <a:srgbClr val="FF0000"/>
                </a:solidFill>
              </a:rPr>
              <a:t> material, </a:t>
            </a:r>
            <a:r>
              <a:rPr lang="en-US" sz="1600" dirty="0" smtClean="0">
                <a:solidFill>
                  <a:schemeClr val="tx1"/>
                </a:solidFill>
              </a:rPr>
              <a:t>effectively copying it… </a:t>
            </a:r>
            <a:r>
              <a:rPr lang="da-DK" sz="1600" dirty="0" smtClean="0">
                <a:solidFill>
                  <a:srgbClr val="FF0000"/>
                </a:solidFill>
              </a:rPr>
              <a:t/>
            </a:r>
            <a:br>
              <a:rPr lang="da-DK" sz="1600" dirty="0" smtClean="0">
                <a:solidFill>
                  <a:srgbClr val="FF0000"/>
                </a:solidFill>
              </a:rPr>
            </a:br>
            <a:r>
              <a:rPr lang="da-DK" sz="1600" dirty="0" smtClean="0">
                <a:solidFill>
                  <a:schemeClr val="tx1"/>
                </a:solidFill>
              </a:rPr>
              <a:t/>
            </a:r>
            <a:br>
              <a:rPr lang="da-DK" sz="1600" dirty="0" smtClean="0">
                <a:solidFill>
                  <a:schemeClr val="tx1"/>
                </a:solidFill>
              </a:rPr>
            </a:br>
            <a:r>
              <a:rPr lang="da-DK" sz="1600" dirty="0" smtClean="0"/>
              <a:t/>
            </a:r>
            <a:br>
              <a:rPr lang="da-DK" sz="1600" dirty="0" smtClean="0"/>
            </a:br>
            <a:r>
              <a:rPr lang="da-DK" sz="1600" dirty="0" smtClean="0"/>
              <a:t/>
            </a:r>
            <a:br>
              <a:rPr lang="da-DK" sz="1600" dirty="0" smtClean="0"/>
            </a:br>
            <a:endParaRPr lang="da-DK" sz="1600" dirty="0"/>
          </a:p>
        </p:txBody>
      </p:sp>
      <p:cxnSp>
        <p:nvCxnSpPr>
          <p:cNvPr id="8" name="blaa pil"/>
          <p:cNvCxnSpPr/>
          <p:nvPr/>
        </p:nvCxnSpPr>
        <p:spPr>
          <a:xfrm flipV="1">
            <a:off x="4223792" y="1196751"/>
            <a:ext cx="1368152" cy="1"/>
          </a:xfrm>
          <a:prstGeom prst="straightConnector1">
            <a:avLst/>
          </a:prstGeom>
          <a:ln w="381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2" name="Titel 4"/>
          <p:cNvSpPr txBox="1">
            <a:spLocks/>
          </p:cNvSpPr>
          <p:nvPr/>
        </p:nvSpPr>
        <p:spPr>
          <a:xfrm>
            <a:off x="4079776" y="3789040"/>
            <a:ext cx="2231509" cy="1296144"/>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en-US" sz="1600" dirty="0" err="1" smtClean="0">
                <a:solidFill>
                  <a:srgbClr val="00B050"/>
                </a:solidFill>
              </a:rPr>
              <a:t>Doubleclick</a:t>
            </a:r>
            <a:r>
              <a:rPr lang="en-US" sz="1600" dirty="0" smtClean="0">
                <a:solidFill>
                  <a:schemeClr val="tx1"/>
                </a:solidFill>
              </a:rPr>
              <a:t> in the new material to access its parameters</a:t>
            </a:r>
            <a:r>
              <a:rPr lang="da-DK" sz="1600" dirty="0" smtClean="0">
                <a:solidFill>
                  <a:schemeClr val="tx1"/>
                </a:solidFill>
              </a:rPr>
              <a:t/>
            </a:r>
            <a:br>
              <a:rPr lang="da-DK" sz="1600" dirty="0" smtClean="0">
                <a:solidFill>
                  <a:schemeClr val="tx1"/>
                </a:solidFill>
              </a:rPr>
            </a:br>
            <a:r>
              <a:rPr lang="da-DK" sz="1600" dirty="0" smtClean="0">
                <a:solidFill>
                  <a:schemeClr val="tx1"/>
                </a:solidFill>
              </a:rPr>
              <a:t/>
            </a:r>
            <a:br>
              <a:rPr lang="da-DK" sz="1600" dirty="0" smtClean="0">
                <a:solidFill>
                  <a:schemeClr val="tx1"/>
                </a:solidFill>
              </a:rPr>
            </a:br>
            <a:r>
              <a:rPr lang="da-DK" sz="1600" dirty="0" smtClean="0"/>
              <a:t/>
            </a:r>
            <a:br>
              <a:rPr lang="da-DK" sz="1600" dirty="0" smtClean="0"/>
            </a:br>
            <a:r>
              <a:rPr lang="da-DK" sz="1600" dirty="0" smtClean="0"/>
              <a:t/>
            </a:r>
            <a:br>
              <a:rPr lang="da-DK" sz="1600" dirty="0" smtClean="0"/>
            </a:br>
            <a:endParaRPr lang="da-DK" sz="1600" dirty="0"/>
          </a:p>
        </p:txBody>
      </p:sp>
      <p:sp>
        <p:nvSpPr>
          <p:cNvPr id="16" name="Titel 4"/>
          <p:cNvSpPr txBox="1">
            <a:spLocks/>
          </p:cNvSpPr>
          <p:nvPr/>
        </p:nvSpPr>
        <p:spPr>
          <a:xfrm>
            <a:off x="7824192" y="1196752"/>
            <a:ext cx="2520280" cy="324821"/>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en-US" sz="1600" dirty="0" smtClean="0">
                <a:solidFill>
                  <a:srgbClr val="C00000"/>
                </a:solidFill>
              </a:rPr>
              <a:t>Rename</a:t>
            </a:r>
            <a:r>
              <a:rPr lang="en-US" sz="1600" dirty="0" smtClean="0">
                <a:solidFill>
                  <a:schemeClr val="tx1"/>
                </a:solidFill>
              </a:rPr>
              <a:t> it here: </a:t>
            </a:r>
            <a:r>
              <a:rPr lang="en-US" sz="1600" i="1" dirty="0" smtClean="0">
                <a:solidFill>
                  <a:schemeClr val="tx1"/>
                </a:solidFill>
              </a:rPr>
              <a:t>Shirt</a:t>
            </a:r>
            <a:r>
              <a:rPr lang="da-DK" sz="1600" dirty="0" smtClean="0">
                <a:solidFill>
                  <a:schemeClr val="tx1"/>
                </a:solidFill>
              </a:rPr>
              <a:t/>
            </a:r>
            <a:br>
              <a:rPr lang="da-DK" sz="1600" dirty="0" smtClean="0">
                <a:solidFill>
                  <a:schemeClr val="tx1"/>
                </a:solidFill>
              </a:rPr>
            </a:br>
            <a:r>
              <a:rPr lang="da-DK" sz="1600" dirty="0" smtClean="0">
                <a:solidFill>
                  <a:schemeClr val="tx1"/>
                </a:solidFill>
              </a:rPr>
              <a:t/>
            </a:r>
            <a:br>
              <a:rPr lang="da-DK" sz="1600" dirty="0" smtClean="0">
                <a:solidFill>
                  <a:schemeClr val="tx1"/>
                </a:solidFill>
              </a:rPr>
            </a:br>
            <a:r>
              <a:rPr lang="da-DK" sz="1600" dirty="0" smtClean="0"/>
              <a:t/>
            </a:r>
            <a:br>
              <a:rPr lang="da-DK" sz="1600" dirty="0" smtClean="0"/>
            </a:br>
            <a:r>
              <a:rPr lang="da-DK" sz="1600" dirty="0" smtClean="0"/>
              <a:t/>
            </a:r>
            <a:br>
              <a:rPr lang="da-DK" sz="1600" dirty="0" smtClean="0"/>
            </a:br>
            <a:endParaRPr lang="da-DK" sz="1600" dirty="0"/>
          </a:p>
        </p:txBody>
      </p:sp>
      <p:cxnSp>
        <p:nvCxnSpPr>
          <p:cNvPr id="17" name="blaa pil"/>
          <p:cNvCxnSpPr/>
          <p:nvPr/>
        </p:nvCxnSpPr>
        <p:spPr>
          <a:xfrm>
            <a:off x="7968208" y="1521573"/>
            <a:ext cx="360040" cy="179235"/>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blaa pil"/>
          <p:cNvCxnSpPr/>
          <p:nvPr/>
        </p:nvCxnSpPr>
        <p:spPr>
          <a:xfrm flipV="1">
            <a:off x="4396230" y="1844824"/>
            <a:ext cx="1195714" cy="1944217"/>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8" name="blaa pil"/>
          <p:cNvCxnSpPr/>
          <p:nvPr/>
        </p:nvCxnSpPr>
        <p:spPr>
          <a:xfrm flipV="1">
            <a:off x="6017014" y="2708920"/>
            <a:ext cx="2455250" cy="1645364"/>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3" name="Titel 4"/>
          <p:cNvSpPr txBox="1">
            <a:spLocks/>
          </p:cNvSpPr>
          <p:nvPr/>
        </p:nvSpPr>
        <p:spPr>
          <a:xfrm>
            <a:off x="7824192" y="3559937"/>
            <a:ext cx="2520280" cy="1093199"/>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en-US" sz="1600" dirty="0" smtClean="0">
                <a:solidFill>
                  <a:schemeClr val="tx1"/>
                </a:solidFill>
              </a:rPr>
              <a:t>The new </a:t>
            </a:r>
            <a:r>
              <a:rPr lang="en-US" sz="1600" b="1" i="1" dirty="0" smtClean="0">
                <a:solidFill>
                  <a:schemeClr val="tx1"/>
                </a:solidFill>
              </a:rPr>
              <a:t>Shirt</a:t>
            </a:r>
            <a:r>
              <a:rPr lang="en-US" sz="1600" dirty="0" smtClean="0">
                <a:solidFill>
                  <a:schemeClr val="tx1"/>
                </a:solidFill>
              </a:rPr>
              <a:t> material is still an exact copy of the </a:t>
            </a:r>
            <a:r>
              <a:rPr lang="en-US" sz="1600" b="1" i="1" dirty="0" smtClean="0">
                <a:solidFill>
                  <a:schemeClr val="tx1"/>
                </a:solidFill>
              </a:rPr>
              <a:t>Jacket</a:t>
            </a:r>
            <a:r>
              <a:rPr lang="en-US" sz="1600" dirty="0" smtClean="0">
                <a:solidFill>
                  <a:schemeClr val="tx1"/>
                </a:solidFill>
              </a:rPr>
              <a:t> material…this has to be changed…</a:t>
            </a:r>
            <a:r>
              <a:rPr lang="da-DK" sz="1600" dirty="0" smtClean="0">
                <a:solidFill>
                  <a:schemeClr val="tx1"/>
                </a:solidFill>
              </a:rPr>
              <a:t/>
            </a:r>
            <a:br>
              <a:rPr lang="da-DK" sz="1600" dirty="0" smtClean="0">
                <a:solidFill>
                  <a:schemeClr val="tx1"/>
                </a:solidFill>
              </a:rPr>
            </a:br>
            <a:r>
              <a:rPr lang="da-DK" sz="1600" dirty="0" smtClean="0">
                <a:solidFill>
                  <a:schemeClr val="tx1"/>
                </a:solidFill>
              </a:rPr>
              <a:t/>
            </a:r>
            <a:br>
              <a:rPr lang="da-DK" sz="1600" dirty="0" smtClean="0">
                <a:solidFill>
                  <a:schemeClr val="tx1"/>
                </a:solidFill>
              </a:rPr>
            </a:br>
            <a:r>
              <a:rPr lang="da-DK" sz="1600" dirty="0" smtClean="0"/>
              <a:t/>
            </a:r>
            <a:br>
              <a:rPr lang="da-DK" sz="1600" dirty="0" smtClean="0"/>
            </a:br>
            <a:r>
              <a:rPr lang="da-DK" sz="1600" dirty="0" smtClean="0"/>
              <a:t/>
            </a:r>
            <a:br>
              <a:rPr lang="da-DK" sz="1600" dirty="0" smtClean="0"/>
            </a:br>
            <a:endParaRPr lang="da-DK" sz="1600" dirty="0"/>
          </a:p>
        </p:txBody>
      </p:sp>
    </p:spTree>
    <p:extLst>
      <p:ext uri="{BB962C8B-B14F-4D97-AF65-F5344CB8AC3E}">
        <p14:creationId xmlns:p14="http://schemas.microsoft.com/office/powerpoint/2010/main" val="25415737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50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10" presetClass="exit" presetSubtype="0" fill="hold" nodeType="withEffect">
                                  <p:stCondLst>
                                    <p:cond delay="0"/>
                                  </p:stCondLst>
                                  <p:childTnLst>
                                    <p:animEffect transition="out" filter="fade">
                                      <p:cBhvr>
                                        <p:cTn id="30" dur="500"/>
                                        <p:tgtEl>
                                          <p:spTgt spid="22"/>
                                        </p:tgtEl>
                                      </p:cBhvr>
                                    </p:animEffect>
                                    <p:set>
                                      <p:cBhvr>
                                        <p:cTn id="31" dur="1" fill="hold">
                                          <p:stCondLst>
                                            <p:cond delay="499"/>
                                          </p:stCondLst>
                                        </p:cTn>
                                        <p:tgtEl>
                                          <p:spTgt spid="22"/>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par>
                                <p:cTn id="35" presetID="42"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ppt_x"/>
                                          </p:val>
                                        </p:tav>
                                        <p:tav tm="100000">
                                          <p:val>
                                            <p:strVal val="#ppt_x"/>
                                          </p:val>
                                        </p:tav>
                                      </p:tavLst>
                                    </p:anim>
                                    <p:anim calcmode="lin" valueType="num">
                                      <p:cBhvr additive="base">
                                        <p:cTn id="43" dur="500" fill="hold"/>
                                        <p:tgtEl>
                                          <p:spTgt spid="17"/>
                                        </p:tgtEl>
                                        <p:attrNameLst>
                                          <p:attrName>ppt_y</p:attrName>
                                        </p:attrNameLst>
                                      </p:cBhvr>
                                      <p:tavLst>
                                        <p:tav tm="0">
                                          <p:val>
                                            <p:strVal val="1+#ppt_h/2"/>
                                          </p:val>
                                        </p:tav>
                                        <p:tav tm="100000">
                                          <p:val>
                                            <p:strVal val="#ppt_y"/>
                                          </p:val>
                                        </p:tav>
                                      </p:tavLst>
                                    </p:anim>
                                  </p:childTnLst>
                                </p:cTn>
                              </p:par>
                              <p:par>
                                <p:cTn id="44" presetID="10" presetClass="exit" presetSubtype="0" fill="hold" grpId="1" nodeType="withEffect">
                                  <p:stCondLst>
                                    <p:cond delay="0"/>
                                  </p:stCondLst>
                                  <p:childTnLst>
                                    <p:animEffect transition="out" filter="fade">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1000"/>
                                        <p:tgtEl>
                                          <p:spTgt spid="23"/>
                                        </p:tgtEl>
                                      </p:cBhvr>
                                    </p:animEffect>
                                    <p:anim calcmode="lin" valueType="num">
                                      <p:cBhvr>
                                        <p:cTn id="52" dur="1000" fill="hold"/>
                                        <p:tgtEl>
                                          <p:spTgt spid="23"/>
                                        </p:tgtEl>
                                        <p:attrNameLst>
                                          <p:attrName>ppt_x</p:attrName>
                                        </p:attrNameLst>
                                      </p:cBhvr>
                                      <p:tavLst>
                                        <p:tav tm="0">
                                          <p:val>
                                            <p:strVal val="#ppt_x"/>
                                          </p:val>
                                        </p:tav>
                                        <p:tav tm="100000">
                                          <p:val>
                                            <p:strVal val="#ppt_x"/>
                                          </p:val>
                                        </p:tav>
                                      </p:tavLst>
                                    </p:anim>
                                    <p:anim calcmode="lin" valueType="num">
                                      <p:cBhvr>
                                        <p:cTn id="5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6" grpId="0" animBg="1"/>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hirt"/>
          <p:cNvPicPr>
            <a:picLocks noChangeAspect="1"/>
          </p:cNvPicPr>
          <p:nvPr/>
        </p:nvPicPr>
        <p:blipFill>
          <a:blip r:embed="rId2"/>
          <a:stretch>
            <a:fillRect/>
          </a:stretch>
        </p:blipFill>
        <p:spPr>
          <a:xfrm>
            <a:off x="0" y="0"/>
            <a:ext cx="12147358" cy="6840000"/>
          </a:xfrm>
          <a:prstGeom prst="rect">
            <a:avLst/>
          </a:prstGeom>
        </p:spPr>
      </p:pic>
      <p:sp>
        <p:nvSpPr>
          <p:cNvPr id="9" name="Titel 4"/>
          <p:cNvSpPr txBox="1">
            <a:spLocks/>
          </p:cNvSpPr>
          <p:nvPr/>
        </p:nvSpPr>
        <p:spPr>
          <a:xfrm>
            <a:off x="6126327" y="2564904"/>
            <a:ext cx="2231509" cy="936104"/>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en-US" sz="1600" dirty="0" smtClean="0">
                <a:solidFill>
                  <a:srgbClr val="C00000"/>
                </a:solidFill>
              </a:rPr>
              <a:t>Unplug the </a:t>
            </a:r>
            <a:r>
              <a:rPr lang="en-US" sz="1600" b="1" i="1" dirty="0" smtClean="0">
                <a:solidFill>
                  <a:srgbClr val="C00000"/>
                </a:solidFill>
              </a:rPr>
              <a:t>Map#15 Bitmap </a:t>
            </a:r>
            <a:r>
              <a:rPr lang="en-US" sz="1600" dirty="0" smtClean="0">
                <a:solidFill>
                  <a:schemeClr val="tx1"/>
                </a:solidFill>
              </a:rPr>
              <a:t>connection to the base color of the </a:t>
            </a:r>
            <a:r>
              <a:rPr lang="en-US" sz="1600" i="1" dirty="0" smtClean="0">
                <a:solidFill>
                  <a:schemeClr val="tx1"/>
                </a:solidFill>
              </a:rPr>
              <a:t>Shirt</a:t>
            </a:r>
            <a:r>
              <a:rPr lang="en-US" sz="1600" dirty="0" smtClean="0">
                <a:solidFill>
                  <a:schemeClr val="tx1"/>
                </a:solidFill>
              </a:rPr>
              <a:t> material</a:t>
            </a:r>
            <a:r>
              <a:rPr lang="da-DK" sz="1600" dirty="0" smtClean="0"/>
              <a:t/>
            </a:r>
            <a:br>
              <a:rPr lang="da-DK" sz="1600" dirty="0" smtClean="0"/>
            </a:br>
            <a:r>
              <a:rPr lang="da-DK" sz="1600" dirty="0" smtClean="0"/>
              <a:t/>
            </a:r>
            <a:br>
              <a:rPr lang="da-DK" sz="1600" dirty="0" smtClean="0"/>
            </a:br>
            <a:endParaRPr lang="da-DK" sz="1600" dirty="0"/>
          </a:p>
        </p:txBody>
      </p:sp>
      <p:cxnSp>
        <p:nvCxnSpPr>
          <p:cNvPr id="10" name="blaa pil"/>
          <p:cNvCxnSpPr/>
          <p:nvPr/>
        </p:nvCxnSpPr>
        <p:spPr>
          <a:xfrm flipH="1" flipV="1">
            <a:off x="5231904" y="1556792"/>
            <a:ext cx="882025" cy="115212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0" y="0"/>
            <a:ext cx="12164471" cy="6840000"/>
          </a:xfrm>
          <a:prstGeom prst="rect">
            <a:avLst/>
          </a:prstGeom>
        </p:spPr>
      </p:pic>
      <p:sp>
        <p:nvSpPr>
          <p:cNvPr id="13" name="Titel 4"/>
          <p:cNvSpPr txBox="1">
            <a:spLocks/>
          </p:cNvSpPr>
          <p:nvPr/>
        </p:nvSpPr>
        <p:spPr>
          <a:xfrm>
            <a:off x="6126327" y="3645024"/>
            <a:ext cx="2231509" cy="576064"/>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en-US" sz="1600" dirty="0" smtClean="0">
                <a:solidFill>
                  <a:schemeClr val="tx1"/>
                </a:solidFill>
              </a:rPr>
              <a:t>Now, look for the </a:t>
            </a:r>
            <a:r>
              <a:rPr lang="en-US" sz="1600" i="1" dirty="0" smtClean="0">
                <a:solidFill>
                  <a:schemeClr val="tx1"/>
                </a:solidFill>
              </a:rPr>
              <a:t>Shirt-stribes.jpg</a:t>
            </a:r>
            <a:r>
              <a:rPr lang="en-US" sz="1600" dirty="0" smtClean="0">
                <a:solidFill>
                  <a:schemeClr val="tx1"/>
                </a:solidFill>
              </a:rPr>
              <a:t> image…</a:t>
            </a:r>
            <a:r>
              <a:rPr lang="en-US" sz="1600" dirty="0" smtClean="0">
                <a:solidFill>
                  <a:srgbClr val="C00000"/>
                </a:solidFill>
              </a:rPr>
              <a:t> </a:t>
            </a:r>
            <a:r>
              <a:rPr lang="da-DK" sz="1600" dirty="0" smtClean="0"/>
              <a:t/>
            </a:r>
            <a:br>
              <a:rPr lang="da-DK" sz="1600" dirty="0" smtClean="0"/>
            </a:br>
            <a:r>
              <a:rPr lang="da-DK" sz="1600" dirty="0" smtClean="0"/>
              <a:t/>
            </a:r>
            <a:br>
              <a:rPr lang="da-DK" sz="1600" dirty="0" smtClean="0"/>
            </a:br>
            <a:endParaRPr lang="da-DK" sz="1600" dirty="0"/>
          </a:p>
        </p:txBody>
      </p:sp>
      <p:sp>
        <p:nvSpPr>
          <p:cNvPr id="14" name="Titel 4"/>
          <p:cNvSpPr txBox="1">
            <a:spLocks/>
          </p:cNvSpPr>
          <p:nvPr/>
        </p:nvSpPr>
        <p:spPr>
          <a:xfrm>
            <a:off x="6114307" y="4396430"/>
            <a:ext cx="2231509" cy="576064"/>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en-US" sz="1600" dirty="0" smtClean="0">
                <a:solidFill>
                  <a:schemeClr val="tx1"/>
                </a:solidFill>
              </a:rPr>
              <a:t>Repeat the </a:t>
            </a:r>
            <a:r>
              <a:rPr lang="en-US" sz="1600" i="1" dirty="0" smtClean="0">
                <a:solidFill>
                  <a:schemeClr val="tx1"/>
                </a:solidFill>
              </a:rPr>
              <a:t>pull</a:t>
            </a:r>
            <a:r>
              <a:rPr lang="en-US" sz="1600" dirty="0" smtClean="0">
                <a:solidFill>
                  <a:schemeClr val="tx1"/>
                </a:solidFill>
              </a:rPr>
              <a:t> procedure </a:t>
            </a:r>
            <a:r>
              <a:rPr lang="da-DK" sz="1600" dirty="0" smtClean="0"/>
              <a:t/>
            </a:r>
            <a:br>
              <a:rPr lang="da-DK" sz="1600" dirty="0" smtClean="0"/>
            </a:br>
            <a:r>
              <a:rPr lang="da-DK" sz="1600" dirty="0" smtClean="0"/>
              <a:t/>
            </a:r>
            <a:br>
              <a:rPr lang="da-DK" sz="1600" dirty="0" smtClean="0"/>
            </a:br>
            <a:endParaRPr lang="da-DK" sz="1600" dirty="0"/>
          </a:p>
        </p:txBody>
      </p:sp>
    </p:spTree>
    <p:extLst>
      <p:ext uri="{BB962C8B-B14F-4D97-AF65-F5344CB8AC3E}">
        <p14:creationId xmlns:p14="http://schemas.microsoft.com/office/powerpoint/2010/main" val="32721685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59256" cy="6840000"/>
          </a:xfrm>
          <a:prstGeom prst="rect">
            <a:avLst/>
          </a:prstGeom>
        </p:spPr>
      </p:pic>
      <p:pic>
        <p:nvPicPr>
          <p:cNvPr id="9" name="map16"/>
          <p:cNvPicPr>
            <a:picLocks noChangeAspect="1"/>
          </p:cNvPicPr>
          <p:nvPr/>
        </p:nvPicPr>
        <p:blipFill>
          <a:blip r:embed="rId3"/>
          <a:stretch>
            <a:fillRect/>
          </a:stretch>
        </p:blipFill>
        <p:spPr>
          <a:xfrm>
            <a:off x="0" y="0"/>
            <a:ext cx="12147358" cy="6840000"/>
          </a:xfrm>
          <a:prstGeom prst="rect">
            <a:avLst/>
          </a:prstGeom>
        </p:spPr>
      </p:pic>
      <p:sp>
        <p:nvSpPr>
          <p:cNvPr id="10" name="Titel 4"/>
          <p:cNvSpPr txBox="1">
            <a:spLocks/>
          </p:cNvSpPr>
          <p:nvPr/>
        </p:nvSpPr>
        <p:spPr>
          <a:xfrm>
            <a:off x="7104112" y="3624683"/>
            <a:ext cx="2231509" cy="576064"/>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en-US" sz="1600" dirty="0" smtClean="0">
                <a:solidFill>
                  <a:schemeClr val="tx1"/>
                </a:solidFill>
              </a:rPr>
              <a:t>Followed by the </a:t>
            </a:r>
            <a:r>
              <a:rPr lang="en-US" sz="1600" i="1" dirty="0" smtClean="0">
                <a:solidFill>
                  <a:schemeClr val="tx1"/>
                </a:solidFill>
              </a:rPr>
              <a:t>connect</a:t>
            </a:r>
            <a:r>
              <a:rPr lang="en-US" sz="1600" dirty="0" smtClean="0">
                <a:solidFill>
                  <a:schemeClr val="tx1"/>
                </a:solidFill>
              </a:rPr>
              <a:t> procedure…</a:t>
            </a:r>
            <a:r>
              <a:rPr lang="da-DK" sz="1600" dirty="0" smtClean="0"/>
              <a:t/>
            </a:r>
            <a:br>
              <a:rPr lang="da-DK" sz="1600" dirty="0" smtClean="0"/>
            </a:br>
            <a:r>
              <a:rPr lang="da-DK" sz="1600" dirty="0" smtClean="0"/>
              <a:t/>
            </a:r>
            <a:br>
              <a:rPr lang="da-DK" sz="1600" dirty="0" smtClean="0"/>
            </a:br>
            <a:endParaRPr lang="da-DK" sz="1600" dirty="0"/>
          </a:p>
        </p:txBody>
      </p:sp>
      <p:sp>
        <p:nvSpPr>
          <p:cNvPr id="11" name="Titel 4"/>
          <p:cNvSpPr txBox="1">
            <a:spLocks/>
          </p:cNvSpPr>
          <p:nvPr/>
        </p:nvSpPr>
        <p:spPr>
          <a:xfrm>
            <a:off x="6114307" y="4396430"/>
            <a:ext cx="2231509" cy="576064"/>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en-US" sz="1600" dirty="0" smtClean="0">
                <a:solidFill>
                  <a:schemeClr val="tx1"/>
                </a:solidFill>
              </a:rPr>
              <a:t>Repeat the </a:t>
            </a:r>
            <a:r>
              <a:rPr lang="en-US" sz="1600" i="1" dirty="0" smtClean="0">
                <a:solidFill>
                  <a:schemeClr val="tx1"/>
                </a:solidFill>
              </a:rPr>
              <a:t>pull</a:t>
            </a:r>
            <a:r>
              <a:rPr lang="en-US" sz="1600" dirty="0" smtClean="0">
                <a:solidFill>
                  <a:schemeClr val="tx1"/>
                </a:solidFill>
              </a:rPr>
              <a:t> procedure… </a:t>
            </a:r>
            <a:r>
              <a:rPr lang="da-DK" sz="1600" dirty="0" smtClean="0"/>
              <a:t/>
            </a:r>
            <a:br>
              <a:rPr lang="da-DK" sz="1600" dirty="0" smtClean="0"/>
            </a:br>
            <a:r>
              <a:rPr lang="da-DK" sz="1600" dirty="0" smtClean="0"/>
              <a:t/>
            </a:r>
            <a:br>
              <a:rPr lang="da-DK" sz="1600" dirty="0" smtClean="0"/>
            </a:br>
            <a:endParaRPr lang="da-DK" sz="1600" dirty="0"/>
          </a:p>
        </p:txBody>
      </p:sp>
      <p:cxnSp>
        <p:nvCxnSpPr>
          <p:cNvPr id="14" name="blaa pil"/>
          <p:cNvCxnSpPr/>
          <p:nvPr/>
        </p:nvCxnSpPr>
        <p:spPr>
          <a:xfrm flipH="1" flipV="1">
            <a:off x="5879976" y="1844824"/>
            <a:ext cx="1872208" cy="158417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09855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p16"/>
          <p:cNvPicPr>
            <a:picLocks noChangeAspect="1"/>
          </p:cNvPicPr>
          <p:nvPr/>
        </p:nvPicPr>
        <p:blipFill>
          <a:blip r:embed="rId2"/>
          <a:stretch>
            <a:fillRect/>
          </a:stretch>
        </p:blipFill>
        <p:spPr>
          <a:xfrm>
            <a:off x="0" y="0"/>
            <a:ext cx="12147358" cy="6840000"/>
          </a:xfrm>
          <a:prstGeom prst="rect">
            <a:avLst/>
          </a:prstGeom>
        </p:spPr>
      </p:pic>
      <p:pic>
        <p:nvPicPr>
          <p:cNvPr id="5" name="map change"/>
          <p:cNvPicPr>
            <a:picLocks noChangeAspect="1"/>
          </p:cNvPicPr>
          <p:nvPr/>
        </p:nvPicPr>
        <p:blipFill>
          <a:blip r:embed="rId3"/>
          <a:stretch>
            <a:fillRect/>
          </a:stretch>
        </p:blipFill>
        <p:spPr>
          <a:xfrm>
            <a:off x="0" y="0"/>
            <a:ext cx="12164471" cy="6840000"/>
          </a:xfrm>
          <a:prstGeom prst="rect">
            <a:avLst/>
          </a:prstGeom>
        </p:spPr>
      </p:pic>
      <p:sp>
        <p:nvSpPr>
          <p:cNvPr id="10" name="Titel 4"/>
          <p:cNvSpPr txBox="1">
            <a:spLocks/>
          </p:cNvSpPr>
          <p:nvPr/>
        </p:nvSpPr>
        <p:spPr>
          <a:xfrm>
            <a:off x="6795774" y="332656"/>
            <a:ext cx="2231509" cy="730575"/>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en-US" sz="1600" dirty="0" smtClean="0">
                <a:solidFill>
                  <a:schemeClr val="tx1"/>
                </a:solidFill>
              </a:rPr>
              <a:t>The </a:t>
            </a:r>
            <a:r>
              <a:rPr lang="en-US" sz="1600" i="1" dirty="0" smtClean="0">
                <a:solidFill>
                  <a:schemeClr val="tx1"/>
                </a:solidFill>
              </a:rPr>
              <a:t>Shirt</a:t>
            </a:r>
            <a:r>
              <a:rPr lang="en-US" sz="1600" dirty="0" smtClean="0">
                <a:solidFill>
                  <a:schemeClr val="tx1"/>
                </a:solidFill>
              </a:rPr>
              <a:t> material has to change </a:t>
            </a:r>
            <a:r>
              <a:rPr lang="en-US" sz="1600" i="1" dirty="0" smtClean="0">
                <a:solidFill>
                  <a:schemeClr val="tx1"/>
                </a:solidFill>
              </a:rPr>
              <a:t>Map Channel</a:t>
            </a:r>
            <a:r>
              <a:rPr lang="en-US" sz="1600" dirty="0" smtClean="0">
                <a:solidFill>
                  <a:schemeClr val="tx1"/>
                </a:solidFill>
              </a:rPr>
              <a:t> (from 1 to 2)</a:t>
            </a:r>
            <a:r>
              <a:rPr lang="da-DK" sz="1600" dirty="0" smtClean="0"/>
              <a:t/>
            </a:r>
            <a:br>
              <a:rPr lang="da-DK" sz="1600" dirty="0" smtClean="0"/>
            </a:br>
            <a:r>
              <a:rPr lang="da-DK" sz="1600" dirty="0" smtClean="0"/>
              <a:t/>
            </a:r>
            <a:br>
              <a:rPr lang="da-DK" sz="1600" dirty="0" smtClean="0"/>
            </a:br>
            <a:endParaRPr lang="da-DK" sz="1600" dirty="0"/>
          </a:p>
        </p:txBody>
      </p:sp>
      <p:sp>
        <p:nvSpPr>
          <p:cNvPr id="11" name="Titel 4"/>
          <p:cNvSpPr txBox="1">
            <a:spLocks/>
          </p:cNvSpPr>
          <p:nvPr/>
        </p:nvSpPr>
        <p:spPr>
          <a:xfrm>
            <a:off x="6795773" y="1140168"/>
            <a:ext cx="2231509" cy="576064"/>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en-US" sz="1600" dirty="0" smtClean="0">
                <a:solidFill>
                  <a:schemeClr val="tx1"/>
                </a:solidFill>
              </a:rPr>
              <a:t>Double click the small </a:t>
            </a:r>
            <a:r>
              <a:rPr lang="en-US" sz="1600" b="1" i="1" dirty="0" smtClean="0">
                <a:solidFill>
                  <a:srgbClr val="0070C0"/>
                </a:solidFill>
              </a:rPr>
              <a:t>map</a:t>
            </a:r>
            <a:r>
              <a:rPr lang="en-US" sz="1600" dirty="0" smtClean="0">
                <a:solidFill>
                  <a:srgbClr val="0070C0"/>
                </a:solidFill>
              </a:rPr>
              <a:t> entry (</a:t>
            </a:r>
            <a:r>
              <a:rPr lang="en-US" sz="1600" b="1" i="1" dirty="0" smtClean="0">
                <a:solidFill>
                  <a:srgbClr val="0070C0"/>
                </a:solidFill>
              </a:rPr>
              <a:t>M</a:t>
            </a:r>
            <a:r>
              <a:rPr lang="en-US" sz="1600" dirty="0" smtClean="0">
                <a:solidFill>
                  <a:srgbClr val="0070C0"/>
                </a:solidFill>
              </a:rPr>
              <a:t>)</a:t>
            </a:r>
            <a:r>
              <a:rPr lang="da-DK" sz="1600" dirty="0" smtClean="0"/>
              <a:t/>
            </a:r>
            <a:br>
              <a:rPr lang="da-DK" sz="1600" dirty="0" smtClean="0"/>
            </a:br>
            <a:r>
              <a:rPr lang="da-DK" sz="1600" dirty="0" smtClean="0"/>
              <a:t/>
            </a:r>
            <a:br>
              <a:rPr lang="da-DK" sz="1600" dirty="0" smtClean="0"/>
            </a:br>
            <a:endParaRPr lang="da-DK" sz="1600" dirty="0"/>
          </a:p>
        </p:txBody>
      </p:sp>
      <p:cxnSp>
        <p:nvCxnSpPr>
          <p:cNvPr id="14" name="blaa pil"/>
          <p:cNvCxnSpPr/>
          <p:nvPr/>
        </p:nvCxnSpPr>
        <p:spPr>
          <a:xfrm>
            <a:off x="8256240" y="1550398"/>
            <a:ext cx="1142948" cy="653001"/>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2" name="Titel 4"/>
          <p:cNvSpPr txBox="1">
            <a:spLocks/>
          </p:cNvSpPr>
          <p:nvPr/>
        </p:nvSpPr>
        <p:spPr>
          <a:xfrm>
            <a:off x="6856434" y="2790718"/>
            <a:ext cx="2231509" cy="288032"/>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en-US" sz="1600" dirty="0" smtClean="0">
                <a:solidFill>
                  <a:srgbClr val="00B050"/>
                </a:solidFill>
              </a:rPr>
              <a:t>Increase to </a:t>
            </a:r>
            <a:r>
              <a:rPr lang="en-US" sz="1600" b="1" i="1" dirty="0" smtClean="0">
                <a:solidFill>
                  <a:srgbClr val="00B050"/>
                </a:solidFill>
              </a:rPr>
              <a:t>2</a:t>
            </a:r>
            <a:r>
              <a:rPr lang="da-DK" sz="1600" dirty="0" smtClean="0"/>
              <a:t/>
            </a:r>
            <a:br>
              <a:rPr lang="da-DK" sz="1600" dirty="0" smtClean="0"/>
            </a:br>
            <a:r>
              <a:rPr lang="da-DK" sz="1600" dirty="0" smtClean="0"/>
              <a:t/>
            </a:r>
            <a:br>
              <a:rPr lang="da-DK" sz="1600" dirty="0" smtClean="0"/>
            </a:br>
            <a:endParaRPr lang="da-DK" sz="1600" dirty="0"/>
          </a:p>
        </p:txBody>
      </p:sp>
      <p:cxnSp>
        <p:nvCxnSpPr>
          <p:cNvPr id="13" name="groen pil"/>
          <p:cNvCxnSpPr/>
          <p:nvPr/>
        </p:nvCxnSpPr>
        <p:spPr>
          <a:xfrm flipV="1">
            <a:off x="8904312" y="2420888"/>
            <a:ext cx="1111620" cy="51384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6878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10" presetClass="exit" presetSubtype="0" fill="hold" grpId="0" nodeType="with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42170" cy="6840000"/>
          </a:xfrm>
          <a:prstGeom prst="rect">
            <a:avLst/>
          </a:prstGeom>
        </p:spPr>
      </p:pic>
      <p:sp>
        <p:nvSpPr>
          <p:cNvPr id="13" name="Titel 4"/>
          <p:cNvSpPr txBox="1">
            <a:spLocks/>
          </p:cNvSpPr>
          <p:nvPr/>
        </p:nvSpPr>
        <p:spPr>
          <a:xfrm>
            <a:off x="6795774" y="332656"/>
            <a:ext cx="2231509" cy="1944216"/>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en-US" sz="1600" dirty="0" smtClean="0">
                <a:solidFill>
                  <a:schemeClr val="tx1"/>
                </a:solidFill>
              </a:rPr>
              <a:t>The</a:t>
            </a:r>
            <a:r>
              <a:rPr lang="en-US" sz="1600" i="1" dirty="0" smtClean="0">
                <a:solidFill>
                  <a:schemeClr val="tx1"/>
                </a:solidFill>
              </a:rPr>
              <a:t> </a:t>
            </a:r>
            <a:r>
              <a:rPr lang="en-US" sz="1600" b="1" i="1" dirty="0" smtClean="0">
                <a:solidFill>
                  <a:schemeClr val="tx1"/>
                </a:solidFill>
              </a:rPr>
              <a:t>Material</a:t>
            </a:r>
            <a:r>
              <a:rPr lang="en-US" sz="1600" i="1" dirty="0" smtClean="0">
                <a:solidFill>
                  <a:schemeClr val="tx1"/>
                </a:solidFill>
              </a:rPr>
              <a:t> </a:t>
            </a:r>
            <a:r>
              <a:rPr lang="en-US" sz="1600" dirty="0" smtClean="0">
                <a:solidFill>
                  <a:schemeClr val="tx1"/>
                </a:solidFill>
              </a:rPr>
              <a:t>Editor has been minimized…</a:t>
            </a:r>
          </a:p>
          <a:p>
            <a:pPr algn="l">
              <a:lnSpc>
                <a:spcPts val="1600"/>
              </a:lnSpc>
            </a:pPr>
            <a:r>
              <a:rPr lang="en-US" sz="1600" dirty="0" smtClean="0">
                <a:solidFill>
                  <a:schemeClr val="tx1"/>
                </a:solidFill>
              </a:rPr>
              <a:t>Press </a:t>
            </a:r>
            <a:r>
              <a:rPr lang="en-US" sz="1600" i="1" dirty="0" smtClean="0">
                <a:solidFill>
                  <a:schemeClr val="tx1"/>
                </a:solidFill>
              </a:rPr>
              <a:t>SHIFT</a:t>
            </a:r>
            <a:r>
              <a:rPr lang="en-US" sz="1600" dirty="0" smtClean="0">
                <a:solidFill>
                  <a:schemeClr val="tx1"/>
                </a:solidFill>
              </a:rPr>
              <a:t>, select the Giraffe patterned box and pull it upwards, effectively copying it…</a:t>
            </a:r>
          </a:p>
          <a:p>
            <a:pPr algn="l">
              <a:lnSpc>
                <a:spcPts val="1600"/>
              </a:lnSpc>
            </a:pPr>
            <a:r>
              <a:rPr lang="en-US" sz="1600" dirty="0" smtClean="0">
                <a:solidFill>
                  <a:schemeClr val="tx1"/>
                </a:solidFill>
              </a:rPr>
              <a:t>In the </a:t>
            </a:r>
            <a:r>
              <a:rPr lang="en-US" sz="1600" b="1" i="1" dirty="0" smtClean="0">
                <a:solidFill>
                  <a:schemeClr val="tx1"/>
                </a:solidFill>
              </a:rPr>
              <a:t>Clone Options </a:t>
            </a:r>
            <a:r>
              <a:rPr lang="en-US" sz="1600" dirty="0" smtClean="0">
                <a:solidFill>
                  <a:schemeClr val="tx1"/>
                </a:solidFill>
              </a:rPr>
              <a:t>dialogue, answer </a:t>
            </a:r>
            <a:r>
              <a:rPr lang="en-US" sz="1600" b="1" i="1" dirty="0" smtClean="0">
                <a:solidFill>
                  <a:schemeClr val="tx1"/>
                </a:solidFill>
              </a:rPr>
              <a:t>OK</a:t>
            </a:r>
            <a:r>
              <a:rPr lang="en-US" sz="1600" dirty="0" smtClean="0">
                <a:solidFill>
                  <a:schemeClr val="tx1"/>
                </a:solidFill>
              </a:rPr>
              <a:t> to the </a:t>
            </a:r>
            <a:r>
              <a:rPr lang="en-US" sz="1600" i="1" dirty="0" smtClean="0">
                <a:solidFill>
                  <a:schemeClr val="tx1"/>
                </a:solidFill>
              </a:rPr>
              <a:t>Copy</a:t>
            </a:r>
            <a:r>
              <a:rPr lang="en-US" sz="1600" dirty="0" smtClean="0">
                <a:solidFill>
                  <a:schemeClr val="tx1"/>
                </a:solidFill>
              </a:rPr>
              <a:t> suggestion…</a:t>
            </a:r>
            <a:r>
              <a:rPr lang="da-DK" sz="1600" dirty="0" smtClean="0"/>
              <a:t/>
            </a:r>
            <a:br>
              <a:rPr lang="da-DK" sz="1600" dirty="0" smtClean="0"/>
            </a:br>
            <a:r>
              <a:rPr lang="da-DK" sz="1600" dirty="0" smtClean="0"/>
              <a:t/>
            </a:r>
            <a:br>
              <a:rPr lang="da-DK" sz="1600" dirty="0" smtClean="0"/>
            </a:br>
            <a:endParaRPr lang="da-DK" sz="1600" dirty="0"/>
          </a:p>
        </p:txBody>
      </p:sp>
    </p:spTree>
    <p:extLst>
      <p:ext uri="{BB962C8B-B14F-4D97-AF65-F5344CB8AC3E}">
        <p14:creationId xmlns:p14="http://schemas.microsoft.com/office/powerpoint/2010/main" val="41763915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Lige pilforbindelse 5"/>
          <p:cNvCxnSpPr/>
          <p:nvPr/>
        </p:nvCxnSpPr>
        <p:spPr>
          <a:xfrm>
            <a:off x="-1548680" y="4581128"/>
            <a:ext cx="504056" cy="0"/>
          </a:xfrm>
          <a:prstGeom prst="straightConnector1">
            <a:avLst/>
          </a:prstGeom>
          <a:ln w="76200">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7" name="Lige pilforbindelse 6"/>
          <p:cNvCxnSpPr/>
          <p:nvPr/>
        </p:nvCxnSpPr>
        <p:spPr>
          <a:xfrm flipV="1">
            <a:off x="-1404664" y="3784081"/>
            <a:ext cx="0" cy="360040"/>
          </a:xfrm>
          <a:prstGeom prst="straightConnector1">
            <a:avLst/>
          </a:prstGeom>
          <a:ln w="76200">
            <a:solidFill>
              <a:srgbClr val="0070C0"/>
            </a:solidFill>
            <a:tailEnd type="arrow"/>
          </a:ln>
        </p:spPr>
        <p:style>
          <a:lnRef idx="1">
            <a:schemeClr val="accent2"/>
          </a:lnRef>
          <a:fillRef idx="0">
            <a:schemeClr val="accent2"/>
          </a:fillRef>
          <a:effectRef idx="0">
            <a:schemeClr val="accent2"/>
          </a:effectRef>
          <a:fontRef idx="minor">
            <a:schemeClr val="tx1"/>
          </a:fontRef>
        </p:style>
      </p:cxnSp>
      <p:cxnSp>
        <p:nvCxnSpPr>
          <p:cNvPr id="8" name="Lige pilforbindelse 7"/>
          <p:cNvCxnSpPr/>
          <p:nvPr/>
        </p:nvCxnSpPr>
        <p:spPr>
          <a:xfrm>
            <a:off x="-1548680" y="5013176"/>
            <a:ext cx="504056" cy="0"/>
          </a:xfrm>
          <a:prstGeom prst="straightConnector1">
            <a:avLst/>
          </a:prstGeom>
          <a:ln w="76200">
            <a:solidFill>
              <a:srgbClr val="00B050"/>
            </a:solidFill>
            <a:tailEnd type="arrow"/>
          </a:ln>
        </p:spPr>
        <p:style>
          <a:lnRef idx="1">
            <a:schemeClr val="accent2"/>
          </a:lnRef>
          <a:fillRef idx="0">
            <a:schemeClr val="accent2"/>
          </a:fillRef>
          <a:effectRef idx="0">
            <a:schemeClr val="accent2"/>
          </a:effectRef>
          <a:fontRef idx="minor">
            <a:schemeClr val="tx1"/>
          </a:fontRef>
        </p:style>
      </p:cxnSp>
      <p:cxnSp>
        <p:nvCxnSpPr>
          <p:cNvPr id="15" name="Lige pilforbindelse 14"/>
          <p:cNvCxnSpPr/>
          <p:nvPr/>
        </p:nvCxnSpPr>
        <p:spPr>
          <a:xfrm>
            <a:off x="-1538050" y="5733256"/>
            <a:ext cx="504056" cy="0"/>
          </a:xfrm>
          <a:prstGeom prst="straightConnector1">
            <a:avLst/>
          </a:prstGeom>
          <a:ln w="76200">
            <a:solidFill>
              <a:srgbClr val="00B050"/>
            </a:solidFill>
            <a:tailEnd type="arrow"/>
          </a:ln>
        </p:spPr>
        <p:style>
          <a:lnRef idx="1">
            <a:schemeClr val="accent2"/>
          </a:lnRef>
          <a:fillRef idx="0">
            <a:schemeClr val="accent2"/>
          </a:fillRef>
          <a:effectRef idx="0">
            <a:schemeClr val="accent2"/>
          </a:effectRef>
          <a:fontRef idx="minor">
            <a:schemeClr val="tx1"/>
          </a:fontRef>
        </p:style>
      </p:cxnSp>
      <p:pic>
        <p:nvPicPr>
          <p:cNvPr id="3" name="Picture 2"/>
          <p:cNvPicPr>
            <a:picLocks noChangeAspect="1"/>
          </p:cNvPicPr>
          <p:nvPr/>
        </p:nvPicPr>
        <p:blipFill>
          <a:blip r:embed="rId2"/>
          <a:stretch>
            <a:fillRect/>
          </a:stretch>
        </p:blipFill>
        <p:spPr>
          <a:xfrm>
            <a:off x="0" y="0"/>
            <a:ext cx="12159256" cy="6840000"/>
          </a:xfrm>
          <a:prstGeom prst="rect">
            <a:avLst/>
          </a:prstGeom>
        </p:spPr>
      </p:pic>
      <p:sp>
        <p:nvSpPr>
          <p:cNvPr id="13" name="Titel 4"/>
          <p:cNvSpPr txBox="1">
            <a:spLocks/>
          </p:cNvSpPr>
          <p:nvPr/>
        </p:nvSpPr>
        <p:spPr>
          <a:xfrm>
            <a:off x="7320136" y="1484784"/>
            <a:ext cx="2231509" cy="576064"/>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en-US" sz="1600" dirty="0" smtClean="0">
                <a:solidFill>
                  <a:schemeClr val="tx1"/>
                </a:solidFill>
              </a:rPr>
              <a:t>Make </a:t>
            </a:r>
            <a:r>
              <a:rPr lang="en-US" sz="1600" i="1" dirty="0" smtClean="0">
                <a:solidFill>
                  <a:schemeClr val="tx1"/>
                </a:solidFill>
              </a:rPr>
              <a:t>Box002</a:t>
            </a:r>
            <a:r>
              <a:rPr lang="en-US" sz="1600" dirty="0" smtClean="0">
                <a:solidFill>
                  <a:schemeClr val="tx1"/>
                </a:solidFill>
              </a:rPr>
              <a:t>’s </a:t>
            </a:r>
            <a:r>
              <a:rPr lang="en-US" sz="1600" b="1" i="1" dirty="0" smtClean="0">
                <a:solidFill>
                  <a:srgbClr val="C00000"/>
                </a:solidFill>
              </a:rPr>
              <a:t>UVW Map </a:t>
            </a:r>
            <a:r>
              <a:rPr lang="en-US" sz="1600" dirty="0" smtClean="0">
                <a:solidFill>
                  <a:schemeClr val="tx1"/>
                </a:solidFill>
              </a:rPr>
              <a:t>active</a:t>
            </a:r>
            <a:r>
              <a:rPr lang="da-DK" sz="1600" dirty="0" smtClean="0"/>
              <a:t/>
            </a:r>
            <a:br>
              <a:rPr lang="da-DK" sz="1600" dirty="0" smtClean="0"/>
            </a:br>
            <a:r>
              <a:rPr lang="da-DK" sz="1600" dirty="0" smtClean="0"/>
              <a:t/>
            </a:r>
            <a:br>
              <a:rPr lang="da-DK" sz="1600" dirty="0" smtClean="0"/>
            </a:br>
            <a:endParaRPr lang="da-DK" sz="1600" dirty="0"/>
          </a:p>
        </p:txBody>
      </p:sp>
      <p:sp>
        <p:nvSpPr>
          <p:cNvPr id="14" name="Titel 4"/>
          <p:cNvSpPr txBox="1">
            <a:spLocks/>
          </p:cNvSpPr>
          <p:nvPr/>
        </p:nvSpPr>
        <p:spPr>
          <a:xfrm>
            <a:off x="7752184" y="4725144"/>
            <a:ext cx="2231509" cy="576064"/>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en-US" sz="1600" dirty="0" smtClean="0">
                <a:solidFill>
                  <a:schemeClr val="tx1"/>
                </a:solidFill>
              </a:rPr>
              <a:t>And change its </a:t>
            </a:r>
            <a:r>
              <a:rPr lang="en-US" sz="1600" b="1" i="1" dirty="0" smtClean="0">
                <a:solidFill>
                  <a:schemeClr val="tx1"/>
                </a:solidFill>
              </a:rPr>
              <a:t>Map Channel </a:t>
            </a:r>
            <a:r>
              <a:rPr lang="en-US" sz="1600" dirty="0" smtClean="0">
                <a:solidFill>
                  <a:schemeClr val="tx1"/>
                </a:solidFill>
              </a:rPr>
              <a:t>from </a:t>
            </a:r>
            <a:r>
              <a:rPr lang="en-US" sz="1600" dirty="0" smtClean="0">
                <a:solidFill>
                  <a:srgbClr val="00B050"/>
                </a:solidFill>
              </a:rPr>
              <a:t>1 to 2</a:t>
            </a:r>
            <a:r>
              <a:rPr lang="en-US" sz="1600" dirty="0" smtClean="0">
                <a:solidFill>
                  <a:schemeClr val="tx1"/>
                </a:solidFill>
              </a:rPr>
              <a:t>…</a:t>
            </a:r>
            <a:r>
              <a:rPr lang="da-DK" sz="1600" dirty="0" smtClean="0"/>
              <a:t/>
            </a:r>
            <a:br>
              <a:rPr lang="da-DK" sz="1600" dirty="0" smtClean="0"/>
            </a:br>
            <a:r>
              <a:rPr lang="da-DK" sz="1600" dirty="0" smtClean="0"/>
              <a:t/>
            </a:r>
            <a:br>
              <a:rPr lang="da-DK" sz="1600" dirty="0" smtClean="0"/>
            </a:br>
            <a:endParaRPr lang="da-DK" sz="1600" dirty="0"/>
          </a:p>
        </p:txBody>
      </p:sp>
      <p:cxnSp>
        <p:nvCxnSpPr>
          <p:cNvPr id="17" name="blaa pil"/>
          <p:cNvCxnSpPr/>
          <p:nvPr/>
        </p:nvCxnSpPr>
        <p:spPr>
          <a:xfrm>
            <a:off x="9696400" y="4941168"/>
            <a:ext cx="792088" cy="216024"/>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8" name="blaa pil"/>
          <p:cNvCxnSpPr/>
          <p:nvPr/>
        </p:nvCxnSpPr>
        <p:spPr>
          <a:xfrm>
            <a:off x="9300356" y="1652132"/>
            <a:ext cx="792088"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99546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71176" cy="6840000"/>
          </a:xfrm>
          <a:prstGeom prst="rect">
            <a:avLst/>
          </a:prstGeom>
        </p:spPr>
      </p:pic>
      <p:cxnSp>
        <p:nvCxnSpPr>
          <p:cNvPr id="6" name="Lige pilforbindelse 5"/>
          <p:cNvCxnSpPr/>
          <p:nvPr/>
        </p:nvCxnSpPr>
        <p:spPr>
          <a:xfrm>
            <a:off x="-1548680" y="4581128"/>
            <a:ext cx="504056" cy="0"/>
          </a:xfrm>
          <a:prstGeom prst="straightConnector1">
            <a:avLst/>
          </a:prstGeom>
          <a:ln w="76200">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7" name="Lige pilforbindelse 6"/>
          <p:cNvCxnSpPr/>
          <p:nvPr/>
        </p:nvCxnSpPr>
        <p:spPr>
          <a:xfrm flipV="1">
            <a:off x="-1404664" y="3784081"/>
            <a:ext cx="0" cy="360040"/>
          </a:xfrm>
          <a:prstGeom prst="straightConnector1">
            <a:avLst/>
          </a:prstGeom>
          <a:ln w="76200">
            <a:solidFill>
              <a:srgbClr val="0070C0"/>
            </a:solidFill>
            <a:tailEnd type="arrow"/>
          </a:ln>
        </p:spPr>
        <p:style>
          <a:lnRef idx="1">
            <a:schemeClr val="accent2"/>
          </a:lnRef>
          <a:fillRef idx="0">
            <a:schemeClr val="accent2"/>
          </a:fillRef>
          <a:effectRef idx="0">
            <a:schemeClr val="accent2"/>
          </a:effectRef>
          <a:fontRef idx="minor">
            <a:schemeClr val="tx1"/>
          </a:fontRef>
        </p:style>
      </p:cxnSp>
      <p:cxnSp>
        <p:nvCxnSpPr>
          <p:cNvPr id="8" name="Lige pilforbindelse 7"/>
          <p:cNvCxnSpPr/>
          <p:nvPr/>
        </p:nvCxnSpPr>
        <p:spPr>
          <a:xfrm>
            <a:off x="-1548680" y="5013176"/>
            <a:ext cx="504056" cy="0"/>
          </a:xfrm>
          <a:prstGeom prst="straightConnector1">
            <a:avLst/>
          </a:prstGeom>
          <a:ln w="76200">
            <a:solidFill>
              <a:srgbClr val="00B050"/>
            </a:solidFill>
            <a:tailEnd type="arrow"/>
          </a:ln>
        </p:spPr>
        <p:style>
          <a:lnRef idx="1">
            <a:schemeClr val="accent2"/>
          </a:lnRef>
          <a:fillRef idx="0">
            <a:schemeClr val="accent2"/>
          </a:fillRef>
          <a:effectRef idx="0">
            <a:schemeClr val="accent2"/>
          </a:effectRef>
          <a:fontRef idx="minor">
            <a:schemeClr val="tx1"/>
          </a:fontRef>
        </p:style>
      </p:cxnSp>
      <p:cxnSp>
        <p:nvCxnSpPr>
          <p:cNvPr id="15" name="Lige pilforbindelse 14"/>
          <p:cNvCxnSpPr/>
          <p:nvPr/>
        </p:nvCxnSpPr>
        <p:spPr>
          <a:xfrm>
            <a:off x="-1538050" y="5733256"/>
            <a:ext cx="504056" cy="0"/>
          </a:xfrm>
          <a:prstGeom prst="straightConnector1">
            <a:avLst/>
          </a:prstGeom>
          <a:ln w="76200">
            <a:solidFill>
              <a:srgbClr val="00B050"/>
            </a:solidFill>
            <a:tailEnd type="arrow"/>
          </a:ln>
        </p:spPr>
        <p:style>
          <a:lnRef idx="1">
            <a:schemeClr val="accent2"/>
          </a:lnRef>
          <a:fillRef idx="0">
            <a:schemeClr val="accent2"/>
          </a:fillRef>
          <a:effectRef idx="0">
            <a:schemeClr val="accent2"/>
          </a:effectRef>
          <a:fontRef idx="minor">
            <a:schemeClr val="tx1"/>
          </a:fontRef>
        </p:style>
      </p:cxnSp>
      <p:sp>
        <p:nvSpPr>
          <p:cNvPr id="13" name="Titel 4"/>
          <p:cNvSpPr txBox="1">
            <a:spLocks/>
          </p:cNvSpPr>
          <p:nvPr/>
        </p:nvSpPr>
        <p:spPr>
          <a:xfrm>
            <a:off x="7320136" y="1484784"/>
            <a:ext cx="2231509" cy="720080"/>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en-US" sz="1600" dirty="0" smtClean="0">
                <a:solidFill>
                  <a:schemeClr val="tx1"/>
                </a:solidFill>
              </a:rPr>
              <a:t>Now, enter the </a:t>
            </a:r>
            <a:r>
              <a:rPr lang="en-US" sz="1600" b="1" i="1" dirty="0" smtClean="0">
                <a:solidFill>
                  <a:srgbClr val="00B0F0"/>
                </a:solidFill>
              </a:rPr>
              <a:t>Editable Poly </a:t>
            </a:r>
            <a:r>
              <a:rPr lang="en-US" sz="1600" dirty="0" smtClean="0">
                <a:solidFill>
                  <a:schemeClr val="tx1"/>
                </a:solidFill>
              </a:rPr>
              <a:t>entry, select </a:t>
            </a:r>
            <a:r>
              <a:rPr lang="en-US" sz="1600" b="1" i="1" dirty="0" smtClean="0">
                <a:solidFill>
                  <a:srgbClr val="C00000"/>
                </a:solidFill>
              </a:rPr>
              <a:t>Polygon</a:t>
            </a:r>
            <a:r>
              <a:rPr lang="en-US" sz="1600" dirty="0" smtClean="0">
                <a:solidFill>
                  <a:schemeClr val="tx1"/>
                </a:solidFill>
              </a:rPr>
              <a:t> level</a:t>
            </a:r>
            <a:r>
              <a:rPr lang="da-DK" sz="1600" dirty="0" smtClean="0"/>
              <a:t/>
            </a:r>
            <a:br>
              <a:rPr lang="da-DK" sz="1600" dirty="0" smtClean="0"/>
            </a:br>
            <a:r>
              <a:rPr lang="da-DK" sz="1600" dirty="0" smtClean="0"/>
              <a:t/>
            </a:r>
            <a:br>
              <a:rPr lang="da-DK" sz="1600" dirty="0" smtClean="0"/>
            </a:br>
            <a:endParaRPr lang="da-DK" sz="1600" dirty="0"/>
          </a:p>
        </p:txBody>
      </p:sp>
      <p:sp>
        <p:nvSpPr>
          <p:cNvPr id="14" name="Titel 4"/>
          <p:cNvSpPr txBox="1">
            <a:spLocks/>
          </p:cNvSpPr>
          <p:nvPr/>
        </p:nvSpPr>
        <p:spPr>
          <a:xfrm>
            <a:off x="7356970" y="2518770"/>
            <a:ext cx="2231509" cy="1314894"/>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en-US" sz="1600" dirty="0" smtClean="0">
                <a:solidFill>
                  <a:schemeClr val="tx1"/>
                </a:solidFill>
              </a:rPr>
              <a:t>Roll to the bottom of the dialogue and </a:t>
            </a:r>
            <a:r>
              <a:rPr lang="en-US" sz="1600" i="1" dirty="0" smtClean="0">
                <a:solidFill>
                  <a:schemeClr val="tx1"/>
                </a:solidFill>
              </a:rPr>
              <a:t>select</a:t>
            </a:r>
            <a:r>
              <a:rPr lang="en-US" sz="1600" dirty="0" smtClean="0">
                <a:solidFill>
                  <a:schemeClr val="tx1"/>
                </a:solidFill>
              </a:rPr>
              <a:t> all its polygons – they probably are selected already – and change their  </a:t>
            </a:r>
            <a:r>
              <a:rPr lang="en-US" sz="1600" b="1" i="1" dirty="0" smtClean="0">
                <a:solidFill>
                  <a:schemeClr val="tx1"/>
                </a:solidFill>
              </a:rPr>
              <a:t>ID</a:t>
            </a:r>
            <a:r>
              <a:rPr lang="en-US" sz="1600" dirty="0" smtClean="0">
                <a:solidFill>
                  <a:schemeClr val="tx1"/>
                </a:solidFill>
              </a:rPr>
              <a:t> from 1 to 2…</a:t>
            </a:r>
            <a:r>
              <a:rPr lang="da-DK" sz="1600" dirty="0" smtClean="0"/>
              <a:t/>
            </a:r>
            <a:br>
              <a:rPr lang="da-DK" sz="1600" dirty="0" smtClean="0"/>
            </a:br>
            <a:r>
              <a:rPr lang="da-DK" sz="1600" dirty="0" smtClean="0"/>
              <a:t/>
            </a:r>
            <a:br>
              <a:rPr lang="da-DK" sz="1600" dirty="0" smtClean="0"/>
            </a:br>
            <a:endParaRPr lang="da-DK" sz="1600" dirty="0"/>
          </a:p>
        </p:txBody>
      </p:sp>
      <p:cxnSp>
        <p:nvCxnSpPr>
          <p:cNvPr id="17" name="blaa pil"/>
          <p:cNvCxnSpPr/>
          <p:nvPr/>
        </p:nvCxnSpPr>
        <p:spPr>
          <a:xfrm>
            <a:off x="9192344" y="2672916"/>
            <a:ext cx="2917143" cy="396044"/>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8" name="blaa pil"/>
          <p:cNvCxnSpPr/>
          <p:nvPr/>
        </p:nvCxnSpPr>
        <p:spPr>
          <a:xfrm>
            <a:off x="9480376" y="1628800"/>
            <a:ext cx="544335" cy="105916"/>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2" name="blaa pil"/>
          <p:cNvCxnSpPr/>
          <p:nvPr/>
        </p:nvCxnSpPr>
        <p:spPr>
          <a:xfrm>
            <a:off x="8616280" y="2060848"/>
            <a:ext cx="1367413" cy="144016"/>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10" name="udsnit"/>
          <p:cNvPicPr>
            <a:picLocks noChangeAspect="1"/>
          </p:cNvPicPr>
          <p:nvPr/>
        </p:nvPicPr>
        <p:blipFill>
          <a:blip r:embed="rId3"/>
          <a:stretch>
            <a:fillRect/>
          </a:stretch>
        </p:blipFill>
        <p:spPr>
          <a:xfrm>
            <a:off x="9684291" y="3115688"/>
            <a:ext cx="2480310" cy="3707130"/>
          </a:xfrm>
          <a:prstGeom prst="rect">
            <a:avLst/>
          </a:prstGeom>
        </p:spPr>
      </p:pic>
      <p:cxnSp>
        <p:nvCxnSpPr>
          <p:cNvPr id="19" name="groen"/>
          <p:cNvCxnSpPr/>
          <p:nvPr/>
        </p:nvCxnSpPr>
        <p:spPr>
          <a:xfrm>
            <a:off x="9237810" y="3659006"/>
            <a:ext cx="1413105" cy="485115"/>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65859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Lige pilforbindelse 5"/>
          <p:cNvCxnSpPr/>
          <p:nvPr/>
        </p:nvCxnSpPr>
        <p:spPr>
          <a:xfrm>
            <a:off x="-1548680" y="4581128"/>
            <a:ext cx="504056" cy="0"/>
          </a:xfrm>
          <a:prstGeom prst="straightConnector1">
            <a:avLst/>
          </a:prstGeom>
          <a:ln w="76200">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7" name="Lige pilforbindelse 6"/>
          <p:cNvCxnSpPr/>
          <p:nvPr/>
        </p:nvCxnSpPr>
        <p:spPr>
          <a:xfrm flipV="1">
            <a:off x="-1404664" y="3784081"/>
            <a:ext cx="0" cy="360040"/>
          </a:xfrm>
          <a:prstGeom prst="straightConnector1">
            <a:avLst/>
          </a:prstGeom>
          <a:ln w="76200">
            <a:solidFill>
              <a:srgbClr val="0070C0"/>
            </a:solidFill>
            <a:tailEnd type="arrow"/>
          </a:ln>
        </p:spPr>
        <p:style>
          <a:lnRef idx="1">
            <a:schemeClr val="accent2"/>
          </a:lnRef>
          <a:fillRef idx="0">
            <a:schemeClr val="accent2"/>
          </a:fillRef>
          <a:effectRef idx="0">
            <a:schemeClr val="accent2"/>
          </a:effectRef>
          <a:fontRef idx="minor">
            <a:schemeClr val="tx1"/>
          </a:fontRef>
        </p:style>
      </p:cxnSp>
      <p:cxnSp>
        <p:nvCxnSpPr>
          <p:cNvPr id="8" name="Lige pilforbindelse 7"/>
          <p:cNvCxnSpPr/>
          <p:nvPr/>
        </p:nvCxnSpPr>
        <p:spPr>
          <a:xfrm>
            <a:off x="-1548680" y="5013176"/>
            <a:ext cx="504056" cy="0"/>
          </a:xfrm>
          <a:prstGeom prst="straightConnector1">
            <a:avLst/>
          </a:prstGeom>
          <a:ln w="76200">
            <a:solidFill>
              <a:srgbClr val="00B050"/>
            </a:solidFill>
            <a:tailEnd type="arrow"/>
          </a:ln>
        </p:spPr>
        <p:style>
          <a:lnRef idx="1">
            <a:schemeClr val="accent2"/>
          </a:lnRef>
          <a:fillRef idx="0">
            <a:schemeClr val="accent2"/>
          </a:fillRef>
          <a:effectRef idx="0">
            <a:schemeClr val="accent2"/>
          </a:effectRef>
          <a:fontRef idx="minor">
            <a:schemeClr val="tx1"/>
          </a:fontRef>
        </p:style>
      </p:cxnSp>
      <p:cxnSp>
        <p:nvCxnSpPr>
          <p:cNvPr id="15" name="Lige pilforbindelse 14"/>
          <p:cNvCxnSpPr/>
          <p:nvPr/>
        </p:nvCxnSpPr>
        <p:spPr>
          <a:xfrm>
            <a:off x="-1538050" y="5733256"/>
            <a:ext cx="504056" cy="0"/>
          </a:xfrm>
          <a:prstGeom prst="straightConnector1">
            <a:avLst/>
          </a:prstGeom>
          <a:ln w="76200">
            <a:solidFill>
              <a:srgbClr val="00B050"/>
            </a:solidFill>
            <a:tailEnd type="arrow"/>
          </a:ln>
        </p:spPr>
        <p:style>
          <a:lnRef idx="1">
            <a:schemeClr val="accent2"/>
          </a:lnRef>
          <a:fillRef idx="0">
            <a:schemeClr val="accent2"/>
          </a:fillRef>
          <a:effectRef idx="0">
            <a:schemeClr val="accent2"/>
          </a:effectRef>
          <a:fontRef idx="minor">
            <a:schemeClr val="tx1"/>
          </a:fontRef>
        </p:style>
      </p:cxnSp>
      <p:pic>
        <p:nvPicPr>
          <p:cNvPr id="4" name="Picture 3"/>
          <p:cNvPicPr>
            <a:picLocks noChangeAspect="1"/>
          </p:cNvPicPr>
          <p:nvPr/>
        </p:nvPicPr>
        <p:blipFill>
          <a:blip r:embed="rId2"/>
          <a:stretch>
            <a:fillRect/>
          </a:stretch>
        </p:blipFill>
        <p:spPr>
          <a:xfrm>
            <a:off x="0" y="0"/>
            <a:ext cx="12140665" cy="6840000"/>
          </a:xfrm>
          <a:prstGeom prst="rect">
            <a:avLst/>
          </a:prstGeom>
        </p:spPr>
      </p:pic>
      <p:sp>
        <p:nvSpPr>
          <p:cNvPr id="14" name="Titel 4"/>
          <p:cNvSpPr txBox="1">
            <a:spLocks/>
          </p:cNvSpPr>
          <p:nvPr/>
        </p:nvSpPr>
        <p:spPr>
          <a:xfrm>
            <a:off x="7896200" y="476672"/>
            <a:ext cx="2231509" cy="1440160"/>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en-US" sz="1600" dirty="0" smtClean="0">
                <a:solidFill>
                  <a:schemeClr val="tx1"/>
                </a:solidFill>
              </a:rPr>
              <a:t>Back in the</a:t>
            </a:r>
            <a:r>
              <a:rPr lang="en-US" sz="1600" b="1" i="1" dirty="0" smtClean="0">
                <a:solidFill>
                  <a:schemeClr val="tx1"/>
                </a:solidFill>
              </a:rPr>
              <a:t> Material Editor </a:t>
            </a:r>
            <a:r>
              <a:rPr lang="en-US" sz="1600" dirty="0" smtClean="0">
                <a:solidFill>
                  <a:schemeClr val="tx1"/>
                </a:solidFill>
              </a:rPr>
              <a:t>select the blue top of the </a:t>
            </a:r>
            <a:r>
              <a:rPr lang="en-US" sz="1600" i="1" dirty="0" smtClean="0">
                <a:solidFill>
                  <a:schemeClr val="tx1"/>
                </a:solidFill>
              </a:rPr>
              <a:t>Shirt</a:t>
            </a:r>
            <a:r>
              <a:rPr lang="en-US" sz="1600" dirty="0" smtClean="0">
                <a:solidFill>
                  <a:schemeClr val="tx1"/>
                </a:solidFill>
              </a:rPr>
              <a:t> Material, right-click and select </a:t>
            </a:r>
            <a:r>
              <a:rPr lang="en-US" sz="1600" b="1" i="1" dirty="0" smtClean="0">
                <a:solidFill>
                  <a:schemeClr val="tx1"/>
                </a:solidFill>
              </a:rPr>
              <a:t>Assign Material to Selection </a:t>
            </a:r>
            <a:r>
              <a:rPr lang="en-US" sz="1600" dirty="0" smtClean="0">
                <a:solidFill>
                  <a:schemeClr val="tx1"/>
                </a:solidFill>
              </a:rPr>
              <a:t>(=box002)</a:t>
            </a:r>
            <a:r>
              <a:rPr lang="da-DK" sz="1600" dirty="0" smtClean="0"/>
              <a:t/>
            </a:r>
            <a:br>
              <a:rPr lang="da-DK" sz="1600" dirty="0" smtClean="0"/>
            </a:br>
            <a:r>
              <a:rPr lang="da-DK" sz="1600" dirty="0" smtClean="0"/>
              <a:t/>
            </a:r>
            <a:br>
              <a:rPr lang="da-DK" sz="1600" dirty="0" smtClean="0"/>
            </a:br>
            <a:endParaRPr lang="da-DK" sz="1600" dirty="0"/>
          </a:p>
        </p:txBody>
      </p:sp>
      <p:cxnSp>
        <p:nvCxnSpPr>
          <p:cNvPr id="17" name="blaa pil"/>
          <p:cNvCxnSpPr/>
          <p:nvPr/>
        </p:nvCxnSpPr>
        <p:spPr>
          <a:xfrm flipH="1">
            <a:off x="4439816" y="620688"/>
            <a:ext cx="3312368" cy="432048"/>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26869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64471" cy="6840000"/>
          </a:xfrm>
          <a:prstGeom prst="rect">
            <a:avLst/>
          </a:prstGeom>
        </p:spPr>
      </p:pic>
      <p:sp>
        <p:nvSpPr>
          <p:cNvPr id="12" name="Titel 4"/>
          <p:cNvSpPr txBox="1">
            <a:spLocks/>
          </p:cNvSpPr>
          <p:nvPr/>
        </p:nvSpPr>
        <p:spPr>
          <a:xfrm>
            <a:off x="6047061" y="1772816"/>
            <a:ext cx="2231509" cy="936104"/>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en-US" sz="1600" dirty="0" smtClean="0">
                <a:solidFill>
                  <a:schemeClr val="tx1"/>
                </a:solidFill>
              </a:rPr>
              <a:t>- And look what happened..! It seems we have two functional materials now…</a:t>
            </a:r>
            <a:r>
              <a:rPr lang="da-DK" sz="1600" dirty="0" smtClean="0"/>
              <a:t/>
            </a:r>
            <a:br>
              <a:rPr lang="da-DK" sz="1600" dirty="0" smtClean="0"/>
            </a:br>
            <a:r>
              <a:rPr lang="da-DK" sz="1600" dirty="0" smtClean="0"/>
              <a:t/>
            </a:r>
            <a:br>
              <a:rPr lang="da-DK" sz="1600" dirty="0" smtClean="0"/>
            </a:br>
            <a:endParaRPr lang="da-DK" sz="1600" dirty="0"/>
          </a:p>
        </p:txBody>
      </p:sp>
      <p:sp>
        <p:nvSpPr>
          <p:cNvPr id="9" name="Titel 4"/>
          <p:cNvSpPr txBox="1">
            <a:spLocks/>
          </p:cNvSpPr>
          <p:nvPr/>
        </p:nvSpPr>
        <p:spPr>
          <a:xfrm>
            <a:off x="6047060" y="2852936"/>
            <a:ext cx="2231509" cy="504056"/>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en-US" sz="1600" dirty="0" smtClean="0">
                <a:solidFill>
                  <a:schemeClr val="tx1"/>
                </a:solidFill>
              </a:rPr>
              <a:t>Time to create a </a:t>
            </a:r>
            <a:r>
              <a:rPr lang="en-US" sz="1600" b="1" i="1" dirty="0" smtClean="0">
                <a:solidFill>
                  <a:schemeClr val="tx1"/>
                </a:solidFill>
              </a:rPr>
              <a:t>Multi-sub</a:t>
            </a:r>
            <a:r>
              <a:rPr lang="en-US" sz="1600" dirty="0" smtClean="0">
                <a:solidFill>
                  <a:schemeClr val="tx1"/>
                </a:solidFill>
              </a:rPr>
              <a:t> material…</a:t>
            </a:r>
            <a:r>
              <a:rPr lang="da-DK" sz="1600" dirty="0" smtClean="0"/>
              <a:t/>
            </a:r>
            <a:br>
              <a:rPr lang="da-DK" sz="1600" dirty="0" smtClean="0"/>
            </a:br>
            <a:r>
              <a:rPr lang="da-DK" sz="1600" dirty="0" smtClean="0"/>
              <a:t/>
            </a:r>
            <a:br>
              <a:rPr lang="da-DK" sz="1600" dirty="0" smtClean="0"/>
            </a:br>
            <a:endParaRPr lang="da-DK" sz="1600" dirty="0"/>
          </a:p>
        </p:txBody>
      </p:sp>
    </p:spTree>
    <p:extLst>
      <p:ext uri="{BB962C8B-B14F-4D97-AF65-F5344CB8AC3E}">
        <p14:creationId xmlns:p14="http://schemas.microsoft.com/office/powerpoint/2010/main" val="1876334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47358" cy="6840000"/>
          </a:xfrm>
          <a:prstGeom prst="rect">
            <a:avLst/>
          </a:prstGeom>
        </p:spPr>
      </p:pic>
      <p:sp>
        <p:nvSpPr>
          <p:cNvPr id="13" name="Titel 4"/>
          <p:cNvSpPr txBox="1">
            <a:spLocks/>
          </p:cNvSpPr>
          <p:nvPr/>
        </p:nvSpPr>
        <p:spPr>
          <a:xfrm>
            <a:off x="1343472" y="3599696"/>
            <a:ext cx="2353196" cy="1197456"/>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en-US" sz="1600" dirty="0" smtClean="0">
                <a:solidFill>
                  <a:schemeClr val="tx1"/>
                </a:solidFill>
              </a:rPr>
              <a:t>Right-click in the work area and select </a:t>
            </a:r>
            <a:r>
              <a:rPr lang="en-US" sz="1600" b="1" i="1" dirty="0" smtClean="0">
                <a:solidFill>
                  <a:schemeClr val="tx1"/>
                </a:solidFill>
              </a:rPr>
              <a:t>Materials/General/Multi-Sub Object</a:t>
            </a:r>
            <a:r>
              <a:rPr lang="en-US" sz="1600" dirty="0" smtClean="0">
                <a:solidFill>
                  <a:schemeClr val="tx1"/>
                </a:solidFill>
              </a:rPr>
              <a:t>…a new Material appears…</a:t>
            </a:r>
            <a:r>
              <a:rPr lang="da-DK" sz="1600" dirty="0" smtClean="0"/>
              <a:t/>
            </a:r>
            <a:br>
              <a:rPr lang="da-DK" sz="1600" dirty="0" smtClean="0"/>
            </a:br>
            <a:r>
              <a:rPr lang="da-DK" sz="1600" dirty="0" smtClean="0"/>
              <a:t/>
            </a:r>
            <a:br>
              <a:rPr lang="da-DK" sz="1600" dirty="0" smtClean="0"/>
            </a:br>
            <a:endParaRPr lang="da-DK" sz="1600" dirty="0"/>
          </a:p>
        </p:txBody>
      </p:sp>
      <p:pic>
        <p:nvPicPr>
          <p:cNvPr id="4" name="Picture 3"/>
          <p:cNvPicPr>
            <a:picLocks noChangeAspect="1"/>
          </p:cNvPicPr>
          <p:nvPr/>
        </p:nvPicPr>
        <p:blipFill>
          <a:blip r:embed="rId3"/>
          <a:stretch>
            <a:fillRect/>
          </a:stretch>
        </p:blipFill>
        <p:spPr>
          <a:xfrm>
            <a:off x="4553412" y="3258304"/>
            <a:ext cx="973455" cy="1493520"/>
          </a:xfrm>
          <a:prstGeom prst="rect">
            <a:avLst/>
          </a:prstGeom>
        </p:spPr>
      </p:pic>
      <p:cxnSp>
        <p:nvCxnSpPr>
          <p:cNvPr id="17" name="blaa pil"/>
          <p:cNvCxnSpPr/>
          <p:nvPr/>
        </p:nvCxnSpPr>
        <p:spPr>
          <a:xfrm flipV="1">
            <a:off x="3408636" y="4005064"/>
            <a:ext cx="1079049" cy="513056"/>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8" name="Titel 4"/>
          <p:cNvSpPr txBox="1">
            <a:spLocks/>
          </p:cNvSpPr>
          <p:nvPr/>
        </p:nvSpPr>
        <p:spPr>
          <a:xfrm>
            <a:off x="1343472" y="5021988"/>
            <a:ext cx="2353196" cy="495244"/>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en-US" sz="1600" dirty="0" smtClean="0">
                <a:solidFill>
                  <a:srgbClr val="0070C0"/>
                </a:solidFill>
              </a:rPr>
              <a:t>Double-click </a:t>
            </a:r>
            <a:r>
              <a:rPr lang="en-US" sz="1600" dirty="0" smtClean="0">
                <a:solidFill>
                  <a:schemeClr val="tx1"/>
                </a:solidFill>
              </a:rPr>
              <a:t>it to access its parameters</a:t>
            </a:r>
            <a:r>
              <a:rPr lang="da-DK" sz="1600" dirty="0" smtClean="0"/>
              <a:t/>
            </a:r>
            <a:br>
              <a:rPr lang="da-DK" sz="1600" dirty="0" smtClean="0"/>
            </a:br>
            <a:r>
              <a:rPr lang="da-DK" sz="1600" dirty="0" smtClean="0"/>
              <a:t/>
            </a:r>
            <a:br>
              <a:rPr lang="da-DK" sz="1600" dirty="0" smtClean="0"/>
            </a:br>
            <a:endParaRPr lang="da-DK" sz="1600" dirty="0"/>
          </a:p>
        </p:txBody>
      </p:sp>
      <p:cxnSp>
        <p:nvCxnSpPr>
          <p:cNvPr id="19" name="blaa pil"/>
          <p:cNvCxnSpPr/>
          <p:nvPr/>
        </p:nvCxnSpPr>
        <p:spPr>
          <a:xfrm flipV="1">
            <a:off x="3474363" y="3699220"/>
            <a:ext cx="1565776" cy="1606394"/>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20" name="multi"/>
          <p:cNvPicPr>
            <a:picLocks noChangeAspect="1"/>
          </p:cNvPicPr>
          <p:nvPr/>
        </p:nvPicPr>
        <p:blipFill>
          <a:blip r:embed="rId4"/>
          <a:stretch>
            <a:fillRect/>
          </a:stretch>
        </p:blipFill>
        <p:spPr>
          <a:xfrm>
            <a:off x="7171030" y="782188"/>
            <a:ext cx="2340293" cy="5834063"/>
          </a:xfrm>
          <a:prstGeom prst="rect">
            <a:avLst/>
          </a:prstGeom>
        </p:spPr>
      </p:pic>
      <p:sp>
        <p:nvSpPr>
          <p:cNvPr id="22" name="Titel 4"/>
          <p:cNvSpPr txBox="1">
            <a:spLocks/>
          </p:cNvSpPr>
          <p:nvPr/>
        </p:nvSpPr>
        <p:spPr>
          <a:xfrm>
            <a:off x="4257251" y="5053046"/>
            <a:ext cx="2353196" cy="495244"/>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en-US" sz="1600" dirty="0" smtClean="0">
                <a:solidFill>
                  <a:schemeClr val="tx1"/>
                </a:solidFill>
              </a:rPr>
              <a:t>Reduce the numbers from 10 to 2</a:t>
            </a:r>
            <a:r>
              <a:rPr lang="da-DK" sz="1600" dirty="0" smtClean="0"/>
              <a:t/>
            </a:r>
            <a:br>
              <a:rPr lang="da-DK" sz="1600" dirty="0" smtClean="0"/>
            </a:br>
            <a:r>
              <a:rPr lang="da-DK" sz="1600" dirty="0" smtClean="0"/>
              <a:t/>
            </a:r>
            <a:br>
              <a:rPr lang="da-DK" sz="1600" dirty="0" smtClean="0"/>
            </a:br>
            <a:endParaRPr lang="da-DK" sz="1600" dirty="0"/>
          </a:p>
        </p:txBody>
      </p:sp>
      <p:cxnSp>
        <p:nvCxnSpPr>
          <p:cNvPr id="23" name="blaa pil"/>
          <p:cNvCxnSpPr/>
          <p:nvPr/>
        </p:nvCxnSpPr>
        <p:spPr>
          <a:xfrm flipV="1">
            <a:off x="5893286" y="2387735"/>
            <a:ext cx="1426850" cy="2677054"/>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745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45857" cy="6840000"/>
          </a:xfrm>
          <a:prstGeom prst="rect">
            <a:avLst/>
          </a:prstGeom>
        </p:spPr>
      </p:pic>
      <p:sp>
        <p:nvSpPr>
          <p:cNvPr id="7" name="Titel 4"/>
          <p:cNvSpPr txBox="1">
            <a:spLocks/>
          </p:cNvSpPr>
          <p:nvPr/>
        </p:nvSpPr>
        <p:spPr>
          <a:xfrm>
            <a:off x="3071664" y="764705"/>
            <a:ext cx="3156255" cy="432048"/>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defPPr>
              <a:defRPr lang="da-DK"/>
            </a:defPPr>
            <a:lvl1pPr>
              <a:lnSpc>
                <a:spcPct val="110000"/>
              </a:lnSpc>
              <a:spcBef>
                <a:spcPct val="0"/>
              </a:spcBef>
              <a:buNone/>
              <a:defRPr sz="1600"/>
            </a:lvl1pPr>
          </a:lstStyle>
          <a:p>
            <a:pPr>
              <a:lnSpc>
                <a:spcPct val="90000"/>
              </a:lnSpc>
            </a:pPr>
            <a:r>
              <a:rPr lang="da-DK" dirty="0" err="1" smtClean="0"/>
              <a:t>Click</a:t>
            </a:r>
            <a:r>
              <a:rPr lang="da-DK" dirty="0" smtClean="0"/>
              <a:t> the small </a:t>
            </a:r>
            <a:r>
              <a:rPr lang="da-DK" dirty="0" err="1" smtClean="0"/>
              <a:t>triangle</a:t>
            </a:r>
            <a:r>
              <a:rPr lang="da-DK" dirty="0" smtClean="0"/>
              <a:t> at </a:t>
            </a:r>
            <a:r>
              <a:rPr lang="da-DK" dirty="0" err="1" smtClean="0"/>
              <a:t>layer</a:t>
            </a:r>
            <a:r>
              <a:rPr lang="da-DK" dirty="0" smtClean="0"/>
              <a:t> 0…</a:t>
            </a:r>
            <a:endParaRPr lang="da-DK" dirty="0"/>
          </a:p>
          <a:p>
            <a:pPr>
              <a:lnSpc>
                <a:spcPct val="90000"/>
              </a:lnSpc>
            </a:pPr>
            <a:r>
              <a:rPr lang="da-DK" dirty="0" smtClean="0"/>
              <a:t> </a:t>
            </a:r>
            <a:endParaRPr lang="da-DK" dirty="0"/>
          </a:p>
          <a:p>
            <a:endParaRPr lang="da-DK" dirty="0"/>
          </a:p>
          <a:p>
            <a:endParaRPr lang="da-DK" dirty="0"/>
          </a:p>
        </p:txBody>
      </p:sp>
      <p:cxnSp>
        <p:nvCxnSpPr>
          <p:cNvPr id="4" name="blaa lights pil"/>
          <p:cNvCxnSpPr/>
          <p:nvPr/>
        </p:nvCxnSpPr>
        <p:spPr>
          <a:xfrm flipH="1">
            <a:off x="623392" y="980728"/>
            <a:ext cx="2304256" cy="510761"/>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stretch>
            <a:fillRect/>
          </a:stretch>
        </p:blipFill>
        <p:spPr>
          <a:xfrm>
            <a:off x="1559496" y="2425334"/>
            <a:ext cx="3943350" cy="4895850"/>
          </a:xfrm>
          <a:prstGeom prst="rect">
            <a:avLst/>
          </a:prstGeom>
        </p:spPr>
      </p:pic>
      <p:sp>
        <p:nvSpPr>
          <p:cNvPr id="8" name="Titel 4"/>
          <p:cNvSpPr txBox="1">
            <a:spLocks/>
          </p:cNvSpPr>
          <p:nvPr/>
        </p:nvSpPr>
        <p:spPr>
          <a:xfrm>
            <a:off x="5676049" y="2780928"/>
            <a:ext cx="3156255" cy="1008112"/>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defPPr>
              <a:defRPr lang="da-DK"/>
            </a:defPPr>
            <a:lvl1pPr>
              <a:lnSpc>
                <a:spcPct val="110000"/>
              </a:lnSpc>
              <a:spcBef>
                <a:spcPct val="0"/>
              </a:spcBef>
              <a:buNone/>
              <a:defRPr sz="1600"/>
            </a:lvl1pPr>
          </a:lstStyle>
          <a:p>
            <a:pPr>
              <a:lnSpc>
                <a:spcPct val="90000"/>
              </a:lnSpc>
            </a:pPr>
            <a:r>
              <a:rPr lang="da-DK" dirty="0" err="1"/>
              <a:t>L</a:t>
            </a:r>
            <a:r>
              <a:rPr lang="da-DK" dirty="0" err="1" smtClean="0"/>
              <a:t>ayer</a:t>
            </a:r>
            <a:r>
              <a:rPr lang="da-DK" dirty="0" smtClean="0"/>
              <a:t> 0 </a:t>
            </a:r>
            <a:r>
              <a:rPr lang="da-DK" dirty="0" err="1" smtClean="0"/>
              <a:t>expands</a:t>
            </a:r>
            <a:r>
              <a:rPr lang="da-DK" dirty="0" smtClean="0"/>
              <a:t>…</a:t>
            </a:r>
            <a:r>
              <a:rPr lang="da-DK" dirty="0" err="1" smtClean="0"/>
              <a:t>now</a:t>
            </a:r>
            <a:r>
              <a:rPr lang="da-DK" dirty="0" smtClean="0"/>
              <a:t>, </a:t>
            </a:r>
            <a:r>
              <a:rPr lang="da-DK" dirty="0" err="1" smtClean="0"/>
              <a:t>pull</a:t>
            </a:r>
            <a:r>
              <a:rPr lang="da-DK" dirty="0" smtClean="0"/>
              <a:t> the </a:t>
            </a:r>
            <a:r>
              <a:rPr lang="da-DK" i="1" dirty="0" smtClean="0"/>
              <a:t>ArnoldLight001</a:t>
            </a:r>
            <a:r>
              <a:rPr lang="da-DK" dirty="0" smtClean="0"/>
              <a:t> to the </a:t>
            </a:r>
            <a:r>
              <a:rPr lang="da-DK" i="1" dirty="0" err="1" smtClean="0"/>
              <a:t>Camera</a:t>
            </a:r>
            <a:r>
              <a:rPr lang="da-DK" i="1" dirty="0" smtClean="0"/>
              <a:t> and Light </a:t>
            </a:r>
            <a:r>
              <a:rPr lang="da-DK" dirty="0" err="1" smtClean="0"/>
              <a:t>layer</a:t>
            </a:r>
            <a:r>
              <a:rPr lang="da-DK" dirty="0" smtClean="0"/>
              <a:t>…do </a:t>
            </a:r>
            <a:r>
              <a:rPr lang="da-DK" dirty="0" err="1" smtClean="0"/>
              <a:t>likewise</a:t>
            </a:r>
            <a:r>
              <a:rPr lang="da-DK" dirty="0" smtClean="0"/>
              <a:t> with </a:t>
            </a:r>
            <a:r>
              <a:rPr lang="da-DK" i="1" dirty="0" smtClean="0"/>
              <a:t>PhysCamera001</a:t>
            </a:r>
            <a:endParaRPr lang="da-DK" i="1" dirty="0"/>
          </a:p>
          <a:p>
            <a:pPr>
              <a:lnSpc>
                <a:spcPct val="90000"/>
              </a:lnSpc>
            </a:pPr>
            <a:r>
              <a:rPr lang="da-DK" dirty="0" smtClean="0"/>
              <a:t> </a:t>
            </a:r>
            <a:endParaRPr lang="da-DK" dirty="0"/>
          </a:p>
          <a:p>
            <a:endParaRPr lang="da-DK" dirty="0"/>
          </a:p>
          <a:p>
            <a:endParaRPr lang="da-DK" dirty="0"/>
          </a:p>
        </p:txBody>
      </p:sp>
      <p:cxnSp>
        <p:nvCxnSpPr>
          <p:cNvPr id="10" name="blaa lights pil"/>
          <p:cNvCxnSpPr/>
          <p:nvPr/>
        </p:nvCxnSpPr>
        <p:spPr>
          <a:xfrm flipH="1">
            <a:off x="3359696" y="3543453"/>
            <a:ext cx="2376265" cy="2045787"/>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 name="blaa lights pil"/>
          <p:cNvCxnSpPr/>
          <p:nvPr/>
        </p:nvCxnSpPr>
        <p:spPr>
          <a:xfrm flipH="1">
            <a:off x="3431704" y="3284984"/>
            <a:ext cx="2376264" cy="57606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5" name="Titel 4"/>
          <p:cNvSpPr txBox="1">
            <a:spLocks/>
          </p:cNvSpPr>
          <p:nvPr/>
        </p:nvSpPr>
        <p:spPr>
          <a:xfrm>
            <a:off x="5668096" y="3910364"/>
            <a:ext cx="3156255" cy="598756"/>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defPPr>
              <a:defRPr lang="da-DK"/>
            </a:defPPr>
            <a:lvl1pPr>
              <a:lnSpc>
                <a:spcPct val="110000"/>
              </a:lnSpc>
              <a:spcBef>
                <a:spcPct val="0"/>
              </a:spcBef>
              <a:buNone/>
              <a:defRPr sz="1600"/>
            </a:lvl1pPr>
          </a:lstStyle>
          <a:p>
            <a:pPr>
              <a:lnSpc>
                <a:spcPct val="90000"/>
              </a:lnSpc>
            </a:pPr>
            <a:r>
              <a:rPr lang="da-DK" dirty="0" err="1" smtClean="0"/>
              <a:t>Similarly</a:t>
            </a:r>
            <a:r>
              <a:rPr lang="da-DK" dirty="0" smtClean="0"/>
              <a:t>, </a:t>
            </a:r>
            <a:r>
              <a:rPr lang="da-DK" dirty="0" err="1" smtClean="0"/>
              <a:t>pull</a:t>
            </a:r>
            <a:r>
              <a:rPr lang="da-DK" dirty="0" smtClean="0"/>
              <a:t> the </a:t>
            </a:r>
            <a:r>
              <a:rPr lang="da-DK" i="1" dirty="0" smtClean="0"/>
              <a:t>Studio</a:t>
            </a:r>
            <a:r>
              <a:rPr lang="da-DK" dirty="0" smtClean="0"/>
              <a:t> to the </a:t>
            </a:r>
            <a:r>
              <a:rPr lang="da-DK" i="1" dirty="0" smtClean="0"/>
              <a:t>Studio </a:t>
            </a:r>
            <a:r>
              <a:rPr lang="da-DK" i="1" dirty="0" err="1" smtClean="0"/>
              <a:t>layer</a:t>
            </a:r>
            <a:endParaRPr lang="da-DK" i="1" dirty="0"/>
          </a:p>
          <a:p>
            <a:pPr>
              <a:lnSpc>
                <a:spcPct val="90000"/>
              </a:lnSpc>
            </a:pPr>
            <a:r>
              <a:rPr lang="da-DK" dirty="0" smtClean="0"/>
              <a:t> </a:t>
            </a:r>
            <a:endParaRPr lang="da-DK" dirty="0"/>
          </a:p>
          <a:p>
            <a:endParaRPr lang="da-DK" dirty="0"/>
          </a:p>
          <a:p>
            <a:endParaRPr lang="da-DK" dirty="0"/>
          </a:p>
        </p:txBody>
      </p:sp>
    </p:spTree>
    <p:extLst>
      <p:ext uri="{BB962C8B-B14F-4D97-AF65-F5344CB8AC3E}">
        <p14:creationId xmlns:p14="http://schemas.microsoft.com/office/powerpoint/2010/main" val="605678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100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150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39158" cy="6840000"/>
          </a:xfrm>
          <a:prstGeom prst="rect">
            <a:avLst/>
          </a:prstGeom>
        </p:spPr>
      </p:pic>
      <p:pic>
        <p:nvPicPr>
          <p:cNvPr id="3" name="Picture 2"/>
          <p:cNvPicPr>
            <a:picLocks noChangeAspect="1"/>
          </p:cNvPicPr>
          <p:nvPr/>
        </p:nvPicPr>
        <p:blipFill>
          <a:blip r:embed="rId3"/>
          <a:stretch>
            <a:fillRect/>
          </a:stretch>
        </p:blipFill>
        <p:spPr>
          <a:xfrm>
            <a:off x="0" y="0"/>
            <a:ext cx="12164471" cy="6840000"/>
          </a:xfrm>
          <a:prstGeom prst="rect">
            <a:avLst/>
          </a:prstGeom>
        </p:spPr>
      </p:pic>
      <p:pic>
        <p:nvPicPr>
          <p:cNvPr id="19" name="Picture 18"/>
          <p:cNvPicPr>
            <a:picLocks noChangeAspect="1"/>
          </p:cNvPicPr>
          <p:nvPr/>
        </p:nvPicPr>
        <p:blipFill>
          <a:blip r:embed="rId4"/>
          <a:stretch>
            <a:fillRect/>
          </a:stretch>
        </p:blipFill>
        <p:spPr>
          <a:xfrm>
            <a:off x="1919536" y="966841"/>
            <a:ext cx="2933700" cy="5587365"/>
          </a:xfrm>
          <a:prstGeom prst="rect">
            <a:avLst/>
          </a:prstGeom>
        </p:spPr>
      </p:pic>
      <p:sp>
        <p:nvSpPr>
          <p:cNvPr id="12" name="Titel 4"/>
          <p:cNvSpPr txBox="1">
            <a:spLocks/>
          </p:cNvSpPr>
          <p:nvPr/>
        </p:nvSpPr>
        <p:spPr>
          <a:xfrm>
            <a:off x="4079776" y="3299960"/>
            <a:ext cx="2353196" cy="921128"/>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en-US" sz="1600" dirty="0" smtClean="0">
                <a:solidFill>
                  <a:schemeClr val="tx1"/>
                </a:solidFill>
              </a:rPr>
              <a:t>Only two Sub-materials  now…</a:t>
            </a:r>
          </a:p>
          <a:p>
            <a:pPr algn="l">
              <a:lnSpc>
                <a:spcPts val="1600"/>
              </a:lnSpc>
            </a:pPr>
            <a:r>
              <a:rPr lang="en-US" sz="1600" dirty="0" smtClean="0">
                <a:solidFill>
                  <a:schemeClr val="tx1"/>
                </a:solidFill>
              </a:rPr>
              <a:t>Connect the </a:t>
            </a:r>
            <a:r>
              <a:rPr lang="en-US" sz="1600" i="1" dirty="0" smtClean="0">
                <a:solidFill>
                  <a:schemeClr val="tx1"/>
                </a:solidFill>
              </a:rPr>
              <a:t>Jacket</a:t>
            </a:r>
            <a:r>
              <a:rPr lang="en-US" sz="1600" dirty="0" smtClean="0">
                <a:solidFill>
                  <a:schemeClr val="tx1"/>
                </a:solidFill>
              </a:rPr>
              <a:t> material to entry 1</a:t>
            </a:r>
            <a:r>
              <a:rPr lang="da-DK" sz="1600" dirty="0" smtClean="0"/>
              <a:t/>
            </a:r>
            <a:br>
              <a:rPr lang="da-DK" sz="1600" dirty="0" smtClean="0"/>
            </a:br>
            <a:r>
              <a:rPr lang="da-DK" sz="1600" dirty="0" smtClean="0"/>
              <a:t/>
            </a:r>
            <a:br>
              <a:rPr lang="da-DK" sz="1600" dirty="0" smtClean="0"/>
            </a:br>
            <a:endParaRPr lang="da-DK" sz="1600" dirty="0"/>
          </a:p>
        </p:txBody>
      </p:sp>
      <p:cxnSp>
        <p:nvCxnSpPr>
          <p:cNvPr id="14" name="blaa pil"/>
          <p:cNvCxnSpPr/>
          <p:nvPr/>
        </p:nvCxnSpPr>
        <p:spPr>
          <a:xfrm flipH="1" flipV="1">
            <a:off x="3287689" y="3140968"/>
            <a:ext cx="766774" cy="643113"/>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8" name="Titel 4"/>
          <p:cNvSpPr txBox="1">
            <a:spLocks/>
          </p:cNvSpPr>
          <p:nvPr/>
        </p:nvSpPr>
        <p:spPr>
          <a:xfrm>
            <a:off x="4054463" y="4390912"/>
            <a:ext cx="2353196" cy="766280"/>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en-US" sz="1600" dirty="0" smtClean="0">
                <a:solidFill>
                  <a:schemeClr val="tx1"/>
                </a:solidFill>
              </a:rPr>
              <a:t>Do likewise with the </a:t>
            </a:r>
            <a:r>
              <a:rPr lang="en-US" sz="1600" i="1" dirty="0" smtClean="0">
                <a:solidFill>
                  <a:schemeClr val="tx1"/>
                </a:solidFill>
              </a:rPr>
              <a:t>Shirt</a:t>
            </a:r>
            <a:r>
              <a:rPr lang="en-US" sz="1600" dirty="0" smtClean="0">
                <a:solidFill>
                  <a:schemeClr val="tx1"/>
                </a:solidFill>
              </a:rPr>
              <a:t> material, only plug it to entry 2</a:t>
            </a:r>
            <a:r>
              <a:rPr lang="da-DK" sz="1600" dirty="0" smtClean="0"/>
              <a:t/>
            </a:r>
            <a:br>
              <a:rPr lang="da-DK" sz="1600" dirty="0" smtClean="0"/>
            </a:br>
            <a:r>
              <a:rPr lang="da-DK" sz="1600" dirty="0" smtClean="0"/>
              <a:t/>
            </a:r>
            <a:br>
              <a:rPr lang="da-DK" sz="1600" dirty="0" smtClean="0"/>
            </a:br>
            <a:endParaRPr lang="da-DK" sz="1600" dirty="0"/>
          </a:p>
        </p:txBody>
      </p:sp>
      <p:cxnSp>
        <p:nvCxnSpPr>
          <p:cNvPr id="21" name="blaa pil"/>
          <p:cNvCxnSpPr/>
          <p:nvPr/>
        </p:nvCxnSpPr>
        <p:spPr>
          <a:xfrm flipH="1" flipV="1">
            <a:off x="2904302" y="3212977"/>
            <a:ext cx="1150161" cy="1296143"/>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3" name="Titel 4"/>
          <p:cNvSpPr txBox="1">
            <a:spLocks/>
          </p:cNvSpPr>
          <p:nvPr/>
        </p:nvSpPr>
        <p:spPr>
          <a:xfrm>
            <a:off x="4054463" y="5303914"/>
            <a:ext cx="2353196" cy="1250292"/>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en-US" sz="1600" dirty="0" smtClean="0">
                <a:solidFill>
                  <a:schemeClr val="tx1"/>
                </a:solidFill>
              </a:rPr>
              <a:t>Select the </a:t>
            </a:r>
            <a:r>
              <a:rPr lang="en-US" sz="1600" i="1" dirty="0" smtClean="0">
                <a:solidFill>
                  <a:schemeClr val="tx1"/>
                </a:solidFill>
              </a:rPr>
              <a:t>Lego</a:t>
            </a:r>
            <a:r>
              <a:rPr lang="en-US" sz="1600" dirty="0" smtClean="0">
                <a:solidFill>
                  <a:schemeClr val="tx1"/>
                </a:solidFill>
              </a:rPr>
              <a:t> torso, </a:t>
            </a:r>
          </a:p>
          <a:p>
            <a:pPr algn="l">
              <a:lnSpc>
                <a:spcPts val="1600"/>
              </a:lnSpc>
            </a:pPr>
            <a:r>
              <a:rPr lang="en-US" sz="1600" dirty="0" smtClean="0">
                <a:solidFill>
                  <a:schemeClr val="tx1"/>
                </a:solidFill>
              </a:rPr>
              <a:t>Right-click the Multi-Sub material (Rename to </a:t>
            </a:r>
            <a:r>
              <a:rPr lang="en-US" sz="1600" i="1" dirty="0" smtClean="0">
                <a:solidFill>
                  <a:schemeClr val="tx1"/>
                </a:solidFill>
              </a:rPr>
              <a:t>Torso-dress</a:t>
            </a:r>
            <a:r>
              <a:rPr lang="en-US" sz="1600" dirty="0" smtClean="0">
                <a:solidFill>
                  <a:schemeClr val="tx1"/>
                </a:solidFill>
              </a:rPr>
              <a:t>) and select </a:t>
            </a:r>
            <a:r>
              <a:rPr lang="en-US" sz="1600" i="1" dirty="0" smtClean="0">
                <a:solidFill>
                  <a:schemeClr val="tx1"/>
                </a:solidFill>
              </a:rPr>
              <a:t>Assign Material to selection</a:t>
            </a:r>
            <a:r>
              <a:rPr lang="en-US" sz="1600" dirty="0" smtClean="0">
                <a:solidFill>
                  <a:schemeClr val="tx1"/>
                </a:solidFill>
              </a:rPr>
              <a:t>…</a:t>
            </a:r>
            <a:r>
              <a:rPr lang="da-DK" sz="1600" dirty="0" smtClean="0"/>
              <a:t/>
            </a:r>
            <a:br>
              <a:rPr lang="da-DK" sz="1600" dirty="0" smtClean="0"/>
            </a:br>
            <a:r>
              <a:rPr lang="da-DK" sz="1600" dirty="0" smtClean="0"/>
              <a:t/>
            </a:r>
            <a:br>
              <a:rPr lang="da-DK" sz="1600" dirty="0" smtClean="0"/>
            </a:br>
            <a:endParaRPr lang="da-DK" sz="1600" dirty="0"/>
          </a:p>
        </p:txBody>
      </p:sp>
      <p:sp>
        <p:nvSpPr>
          <p:cNvPr id="22" name="Title 21"/>
          <p:cNvSpPr>
            <a:spLocks noGrp="1"/>
          </p:cNvSpPr>
          <p:nvPr>
            <p:ph type="title"/>
          </p:nvPr>
        </p:nvSpPr>
        <p:spPr/>
        <p:txBody>
          <a:bodyPr/>
          <a:lstStyle/>
          <a:p>
            <a:endParaRPr lang="da-DK"/>
          </a:p>
        </p:txBody>
      </p:sp>
    </p:spTree>
    <p:extLst>
      <p:ext uri="{BB962C8B-B14F-4D97-AF65-F5344CB8AC3E}">
        <p14:creationId xmlns:p14="http://schemas.microsoft.com/office/powerpoint/2010/main" val="19003524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10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100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150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52556" cy="6840000"/>
          </a:xfrm>
          <a:prstGeom prst="rect">
            <a:avLst/>
          </a:prstGeom>
        </p:spPr>
      </p:pic>
      <p:pic>
        <p:nvPicPr>
          <p:cNvPr id="4" name="Picture 3"/>
          <p:cNvPicPr>
            <a:picLocks noChangeAspect="1"/>
          </p:cNvPicPr>
          <p:nvPr/>
        </p:nvPicPr>
        <p:blipFill>
          <a:blip r:embed="rId3"/>
          <a:stretch>
            <a:fillRect/>
          </a:stretch>
        </p:blipFill>
        <p:spPr>
          <a:xfrm>
            <a:off x="0" y="0"/>
            <a:ext cx="12139158" cy="6840000"/>
          </a:xfrm>
          <a:prstGeom prst="rect">
            <a:avLst/>
          </a:prstGeom>
        </p:spPr>
      </p:pic>
      <p:sp>
        <p:nvSpPr>
          <p:cNvPr id="11" name="Titel 4"/>
          <p:cNvSpPr txBox="1">
            <a:spLocks/>
          </p:cNvSpPr>
          <p:nvPr/>
        </p:nvSpPr>
        <p:spPr>
          <a:xfrm>
            <a:off x="9336360" y="1268760"/>
            <a:ext cx="2353196" cy="1512168"/>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en-US" sz="1600" dirty="0" smtClean="0">
                <a:solidFill>
                  <a:schemeClr val="tx1"/>
                </a:solidFill>
              </a:rPr>
              <a:t>The </a:t>
            </a:r>
            <a:r>
              <a:rPr lang="en-US" sz="1600" b="1" i="1" dirty="0" smtClean="0">
                <a:solidFill>
                  <a:schemeClr val="tx1"/>
                </a:solidFill>
              </a:rPr>
              <a:t>Active Shade </a:t>
            </a:r>
            <a:r>
              <a:rPr lang="en-US" sz="1600" dirty="0" smtClean="0">
                <a:solidFill>
                  <a:schemeClr val="tx1"/>
                </a:solidFill>
              </a:rPr>
              <a:t>window will probably look like this…</a:t>
            </a:r>
          </a:p>
          <a:p>
            <a:pPr algn="l">
              <a:lnSpc>
                <a:spcPts val="1600"/>
              </a:lnSpc>
            </a:pPr>
            <a:r>
              <a:rPr lang="da-DK" sz="1600" dirty="0" smtClean="0"/>
              <a:t>For </a:t>
            </a:r>
            <a:r>
              <a:rPr lang="da-DK" sz="1600" dirty="0" err="1" smtClean="0"/>
              <a:t>convenience</a:t>
            </a:r>
            <a:r>
              <a:rPr lang="da-DK" sz="1600" dirty="0" smtClean="0"/>
              <a:t>, right-</a:t>
            </a:r>
            <a:r>
              <a:rPr lang="da-DK" sz="1600" dirty="0" err="1" smtClean="0"/>
              <a:t>click</a:t>
            </a:r>
            <a:r>
              <a:rPr lang="da-DK" sz="1600" dirty="0" smtClean="0"/>
              <a:t> </a:t>
            </a:r>
            <a:r>
              <a:rPr lang="da-DK" sz="1600" dirty="0" err="1" smtClean="0"/>
              <a:t>each</a:t>
            </a:r>
            <a:r>
              <a:rPr lang="da-DK" sz="1600" dirty="0" smtClean="0"/>
              <a:t> </a:t>
            </a:r>
            <a:r>
              <a:rPr lang="da-DK" sz="1600" dirty="0" err="1" smtClean="0"/>
              <a:t>material</a:t>
            </a:r>
            <a:r>
              <a:rPr lang="da-DK" sz="1600" dirty="0" smtClean="0"/>
              <a:t> and </a:t>
            </a:r>
            <a:r>
              <a:rPr lang="da-DK" sz="1600" dirty="0" err="1" smtClean="0"/>
              <a:t>select</a:t>
            </a:r>
            <a:r>
              <a:rPr lang="da-DK" sz="1600" dirty="0" smtClean="0"/>
              <a:t> </a:t>
            </a:r>
            <a:r>
              <a:rPr lang="da-DK" sz="1600" b="1" i="1" dirty="0" smtClean="0">
                <a:solidFill>
                  <a:srgbClr val="0070C0"/>
                </a:solidFill>
              </a:rPr>
              <a:t>Show </a:t>
            </a:r>
            <a:r>
              <a:rPr lang="da-DK" sz="1600" b="1" i="1" dirty="0" err="1" smtClean="0">
                <a:solidFill>
                  <a:srgbClr val="0070C0"/>
                </a:solidFill>
              </a:rPr>
              <a:t>Shaded</a:t>
            </a:r>
            <a:r>
              <a:rPr lang="da-DK" sz="1600" b="1" i="1" dirty="0" smtClean="0">
                <a:solidFill>
                  <a:srgbClr val="0070C0"/>
                </a:solidFill>
              </a:rPr>
              <a:t> </a:t>
            </a:r>
            <a:r>
              <a:rPr lang="da-DK" sz="1600" b="1" i="1" dirty="0" err="1" smtClean="0">
                <a:solidFill>
                  <a:srgbClr val="0070C0"/>
                </a:solidFill>
              </a:rPr>
              <a:t>material</a:t>
            </a:r>
            <a:r>
              <a:rPr lang="da-DK" sz="1600" b="1" i="1" dirty="0" smtClean="0">
                <a:solidFill>
                  <a:srgbClr val="0070C0"/>
                </a:solidFill>
              </a:rPr>
              <a:t> in </a:t>
            </a:r>
            <a:r>
              <a:rPr lang="da-DK" sz="1600" b="1" i="1" dirty="0" err="1" smtClean="0">
                <a:solidFill>
                  <a:srgbClr val="0070C0"/>
                </a:solidFill>
              </a:rPr>
              <a:t>Viewport</a:t>
            </a:r>
            <a:r>
              <a:rPr lang="da-DK" sz="1600" dirty="0" smtClean="0"/>
              <a:t>…</a:t>
            </a:r>
            <a:br>
              <a:rPr lang="da-DK" sz="1600" dirty="0" smtClean="0"/>
            </a:br>
            <a:r>
              <a:rPr lang="da-DK" sz="1600" dirty="0" smtClean="0"/>
              <a:t/>
            </a:r>
            <a:br>
              <a:rPr lang="da-DK" sz="1600" dirty="0" smtClean="0"/>
            </a:br>
            <a:endParaRPr lang="da-DK" sz="1600" dirty="0"/>
          </a:p>
        </p:txBody>
      </p:sp>
      <p:sp>
        <p:nvSpPr>
          <p:cNvPr id="13" name="Titel 4"/>
          <p:cNvSpPr txBox="1">
            <a:spLocks/>
          </p:cNvSpPr>
          <p:nvPr/>
        </p:nvSpPr>
        <p:spPr>
          <a:xfrm>
            <a:off x="4223792" y="7317432"/>
            <a:ext cx="2353196" cy="1296144"/>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en-US" sz="1600" dirty="0" smtClean="0">
                <a:solidFill>
                  <a:schemeClr val="tx1"/>
                </a:solidFill>
              </a:rPr>
              <a:t>The </a:t>
            </a:r>
            <a:r>
              <a:rPr lang="en-US" sz="1600" b="1" i="1" dirty="0" smtClean="0">
                <a:solidFill>
                  <a:schemeClr val="tx1"/>
                </a:solidFill>
              </a:rPr>
              <a:t>Active Shade </a:t>
            </a:r>
            <a:r>
              <a:rPr lang="en-US" sz="1600" dirty="0" smtClean="0">
                <a:solidFill>
                  <a:schemeClr val="tx1"/>
                </a:solidFill>
              </a:rPr>
              <a:t>window will probably look like this…</a:t>
            </a:r>
          </a:p>
          <a:p>
            <a:pPr algn="l">
              <a:lnSpc>
                <a:spcPts val="1600"/>
              </a:lnSpc>
            </a:pPr>
            <a:r>
              <a:rPr lang="en-US" sz="1600" dirty="0" smtClean="0">
                <a:solidFill>
                  <a:schemeClr val="tx1"/>
                </a:solidFill>
              </a:rPr>
              <a:t>The shirt is buttoned a bit unconventionally, this needs to be corrected:</a:t>
            </a:r>
            <a:r>
              <a:rPr lang="da-DK" sz="1600" dirty="0" smtClean="0"/>
              <a:t/>
            </a:r>
            <a:br>
              <a:rPr lang="da-DK" sz="1600" dirty="0" smtClean="0"/>
            </a:br>
            <a:r>
              <a:rPr lang="da-DK" sz="1600" dirty="0" smtClean="0"/>
              <a:t/>
            </a:r>
            <a:br>
              <a:rPr lang="da-DK" sz="1600" dirty="0" smtClean="0"/>
            </a:br>
            <a:endParaRPr lang="da-DK" sz="1600" dirty="0"/>
          </a:p>
        </p:txBody>
      </p:sp>
      <p:sp>
        <p:nvSpPr>
          <p:cNvPr id="18" name="Titel 4"/>
          <p:cNvSpPr txBox="1">
            <a:spLocks/>
          </p:cNvSpPr>
          <p:nvPr/>
        </p:nvSpPr>
        <p:spPr>
          <a:xfrm>
            <a:off x="9336360" y="2996952"/>
            <a:ext cx="2353196" cy="720080"/>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en-US" sz="1600" dirty="0" smtClean="0">
                <a:solidFill>
                  <a:schemeClr val="tx1"/>
                </a:solidFill>
              </a:rPr>
              <a:t>As the materials are linked, the material on the torso will update too..</a:t>
            </a:r>
            <a:r>
              <a:rPr lang="da-DK" sz="1600" dirty="0" smtClean="0"/>
              <a:t/>
            </a:r>
            <a:br>
              <a:rPr lang="da-DK" sz="1600" dirty="0" smtClean="0"/>
            </a:br>
            <a:r>
              <a:rPr lang="da-DK" sz="1600" dirty="0" smtClean="0"/>
              <a:t/>
            </a:r>
            <a:br>
              <a:rPr lang="da-DK" sz="1600" dirty="0" smtClean="0"/>
            </a:br>
            <a:endParaRPr lang="da-DK" sz="1600" dirty="0"/>
          </a:p>
        </p:txBody>
      </p:sp>
      <p:pic>
        <p:nvPicPr>
          <p:cNvPr id="16" name="Picture 15"/>
          <p:cNvPicPr>
            <a:picLocks noChangeAspect="1"/>
          </p:cNvPicPr>
          <p:nvPr/>
        </p:nvPicPr>
        <p:blipFill>
          <a:blip r:embed="rId4"/>
          <a:stretch>
            <a:fillRect/>
          </a:stretch>
        </p:blipFill>
        <p:spPr>
          <a:xfrm>
            <a:off x="1314083" y="1530756"/>
            <a:ext cx="3773805" cy="4660583"/>
          </a:xfrm>
          <a:prstGeom prst="rect">
            <a:avLst/>
          </a:prstGeom>
        </p:spPr>
      </p:pic>
      <p:sp>
        <p:nvSpPr>
          <p:cNvPr id="20" name="Titel 4"/>
          <p:cNvSpPr txBox="1">
            <a:spLocks/>
          </p:cNvSpPr>
          <p:nvPr/>
        </p:nvSpPr>
        <p:spPr>
          <a:xfrm>
            <a:off x="9336360" y="3885706"/>
            <a:ext cx="2353196" cy="574098"/>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en-US" sz="1600" dirty="0" smtClean="0">
                <a:solidFill>
                  <a:schemeClr val="tx1"/>
                </a:solidFill>
              </a:rPr>
              <a:t>The </a:t>
            </a:r>
            <a:r>
              <a:rPr lang="en-US" sz="1600" dirty="0" smtClean="0">
                <a:solidFill>
                  <a:srgbClr val="FF0000"/>
                </a:solidFill>
              </a:rPr>
              <a:t>red</a:t>
            </a:r>
            <a:r>
              <a:rPr lang="en-US" sz="1600" dirty="0" smtClean="0">
                <a:solidFill>
                  <a:schemeClr val="tx1"/>
                </a:solidFill>
              </a:rPr>
              <a:t> area indicates viewport visibility..</a:t>
            </a:r>
            <a:r>
              <a:rPr lang="da-DK" sz="1600" dirty="0" smtClean="0"/>
              <a:t/>
            </a:r>
            <a:br>
              <a:rPr lang="da-DK" sz="1600" dirty="0" smtClean="0"/>
            </a:br>
            <a:r>
              <a:rPr lang="da-DK" sz="1600" dirty="0" smtClean="0"/>
              <a:t/>
            </a:r>
            <a:br>
              <a:rPr lang="da-DK" sz="1600" dirty="0" smtClean="0"/>
            </a:br>
            <a:endParaRPr lang="da-DK" sz="1600" dirty="0"/>
          </a:p>
        </p:txBody>
      </p:sp>
      <p:cxnSp>
        <p:nvCxnSpPr>
          <p:cNvPr id="14" name="blaa pil"/>
          <p:cNvCxnSpPr/>
          <p:nvPr/>
        </p:nvCxnSpPr>
        <p:spPr>
          <a:xfrm flipH="1">
            <a:off x="4223794" y="2636912"/>
            <a:ext cx="4968550" cy="151216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2" name="blaa pil"/>
          <p:cNvCxnSpPr/>
          <p:nvPr/>
        </p:nvCxnSpPr>
        <p:spPr>
          <a:xfrm flipH="1" flipV="1">
            <a:off x="3774192" y="2348880"/>
            <a:ext cx="5443087" cy="163349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8151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100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12165955" cy="6840000"/>
          </a:xfrm>
          <a:prstGeom prst="rect">
            <a:avLst/>
          </a:prstGeom>
        </p:spPr>
      </p:pic>
      <p:pic>
        <p:nvPicPr>
          <p:cNvPr id="2" name="Picture 1"/>
          <p:cNvPicPr>
            <a:picLocks noChangeAspect="1"/>
          </p:cNvPicPr>
          <p:nvPr/>
        </p:nvPicPr>
        <p:blipFill>
          <a:blip r:embed="rId3"/>
          <a:stretch>
            <a:fillRect/>
          </a:stretch>
        </p:blipFill>
        <p:spPr>
          <a:xfrm>
            <a:off x="9802108" y="811098"/>
            <a:ext cx="2373630" cy="6027420"/>
          </a:xfrm>
          <a:prstGeom prst="rect">
            <a:avLst/>
          </a:prstGeom>
        </p:spPr>
      </p:pic>
      <p:pic>
        <p:nvPicPr>
          <p:cNvPr id="7" name="Picture 6"/>
          <p:cNvPicPr>
            <a:picLocks noChangeAspect="1"/>
          </p:cNvPicPr>
          <p:nvPr/>
        </p:nvPicPr>
        <p:blipFill>
          <a:blip r:embed="rId4"/>
          <a:stretch>
            <a:fillRect/>
          </a:stretch>
        </p:blipFill>
        <p:spPr>
          <a:xfrm>
            <a:off x="0" y="0"/>
            <a:ext cx="12164471" cy="6840000"/>
          </a:xfrm>
          <a:prstGeom prst="rect">
            <a:avLst/>
          </a:prstGeom>
        </p:spPr>
      </p:pic>
      <p:sp>
        <p:nvSpPr>
          <p:cNvPr id="11" name="Titel 4"/>
          <p:cNvSpPr txBox="1">
            <a:spLocks/>
          </p:cNvSpPr>
          <p:nvPr/>
        </p:nvSpPr>
        <p:spPr>
          <a:xfrm>
            <a:off x="3215680" y="1052736"/>
            <a:ext cx="2592288" cy="720080"/>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en-US" sz="1600" dirty="0" smtClean="0">
                <a:solidFill>
                  <a:schemeClr val="tx1"/>
                </a:solidFill>
              </a:rPr>
              <a:t>The torso is still selected…</a:t>
            </a:r>
          </a:p>
          <a:p>
            <a:pPr algn="l">
              <a:lnSpc>
                <a:spcPts val="1600"/>
              </a:lnSpc>
            </a:pPr>
            <a:r>
              <a:rPr lang="en-US" sz="1600" dirty="0" smtClean="0">
                <a:solidFill>
                  <a:schemeClr val="tx1"/>
                </a:solidFill>
              </a:rPr>
              <a:t>The Shirt doesn’t look right…</a:t>
            </a:r>
          </a:p>
          <a:p>
            <a:pPr algn="l">
              <a:lnSpc>
                <a:spcPts val="1600"/>
              </a:lnSpc>
            </a:pPr>
            <a:r>
              <a:rPr lang="en-US" sz="1600" dirty="0" smtClean="0">
                <a:solidFill>
                  <a:schemeClr val="tx1"/>
                </a:solidFill>
              </a:rPr>
              <a:t>select the</a:t>
            </a:r>
            <a:r>
              <a:rPr lang="en-US" sz="1600" b="1" i="1" dirty="0" smtClean="0">
                <a:solidFill>
                  <a:schemeClr val="tx1"/>
                </a:solidFill>
              </a:rPr>
              <a:t> UVW Shirt </a:t>
            </a:r>
            <a:r>
              <a:rPr lang="en-US" sz="1600" dirty="0" smtClean="0">
                <a:solidFill>
                  <a:schemeClr val="tx1"/>
                </a:solidFill>
              </a:rPr>
              <a:t>entry…</a:t>
            </a:r>
            <a:r>
              <a:rPr lang="da-DK" sz="1600" dirty="0" smtClean="0"/>
              <a:t/>
            </a:r>
            <a:br>
              <a:rPr lang="da-DK" sz="1600" dirty="0" smtClean="0"/>
            </a:br>
            <a:r>
              <a:rPr lang="da-DK" sz="1600" dirty="0" smtClean="0"/>
              <a:t/>
            </a:r>
            <a:br>
              <a:rPr lang="da-DK" sz="1600" dirty="0" smtClean="0"/>
            </a:br>
            <a:endParaRPr lang="da-DK" sz="1600" dirty="0"/>
          </a:p>
        </p:txBody>
      </p:sp>
      <p:sp>
        <p:nvSpPr>
          <p:cNvPr id="9" name="Titel 4"/>
          <p:cNvSpPr txBox="1">
            <a:spLocks/>
          </p:cNvSpPr>
          <p:nvPr/>
        </p:nvSpPr>
        <p:spPr>
          <a:xfrm>
            <a:off x="3215679" y="1916832"/>
            <a:ext cx="2581805" cy="452939"/>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en-US" sz="1600" dirty="0" smtClean="0">
                <a:solidFill>
                  <a:schemeClr val="tx1"/>
                </a:solidFill>
              </a:rPr>
              <a:t>Select </a:t>
            </a:r>
            <a:r>
              <a:rPr lang="en-US" sz="1600" b="1" i="1" dirty="0" smtClean="0">
                <a:solidFill>
                  <a:schemeClr val="tx1"/>
                </a:solidFill>
              </a:rPr>
              <a:t>Y Alignment </a:t>
            </a:r>
            <a:r>
              <a:rPr lang="en-US" sz="1600" dirty="0" smtClean="0">
                <a:solidFill>
                  <a:schemeClr val="tx1"/>
                </a:solidFill>
              </a:rPr>
              <a:t>instead of </a:t>
            </a:r>
            <a:r>
              <a:rPr lang="en-US" sz="1600" b="1" i="1" dirty="0" smtClean="0">
                <a:solidFill>
                  <a:schemeClr val="tx1"/>
                </a:solidFill>
              </a:rPr>
              <a:t>Z</a:t>
            </a:r>
            <a:r>
              <a:rPr lang="da-DK" sz="1600" dirty="0" smtClean="0"/>
              <a:t/>
            </a:r>
            <a:br>
              <a:rPr lang="da-DK" sz="1600" dirty="0" smtClean="0"/>
            </a:br>
            <a:r>
              <a:rPr lang="da-DK" sz="1600" dirty="0" smtClean="0"/>
              <a:t/>
            </a:r>
            <a:br>
              <a:rPr lang="da-DK" sz="1600" dirty="0" smtClean="0"/>
            </a:br>
            <a:endParaRPr lang="da-DK" sz="1600" dirty="0"/>
          </a:p>
        </p:txBody>
      </p:sp>
      <p:cxnSp>
        <p:nvCxnSpPr>
          <p:cNvPr id="5" name="blaa pil"/>
          <p:cNvCxnSpPr/>
          <p:nvPr/>
        </p:nvCxnSpPr>
        <p:spPr>
          <a:xfrm>
            <a:off x="5797485" y="1649691"/>
            <a:ext cx="4029061" cy="239831"/>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0" name="blaa pil"/>
          <p:cNvCxnSpPr/>
          <p:nvPr/>
        </p:nvCxnSpPr>
        <p:spPr>
          <a:xfrm>
            <a:off x="5632315" y="2033081"/>
            <a:ext cx="4856173" cy="3700175"/>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7" name="Titel 4"/>
          <p:cNvSpPr txBox="1">
            <a:spLocks/>
          </p:cNvSpPr>
          <p:nvPr/>
        </p:nvSpPr>
        <p:spPr>
          <a:xfrm>
            <a:off x="3215678" y="2501645"/>
            <a:ext cx="2581805" cy="452939"/>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en-US" sz="1600" dirty="0" smtClean="0">
                <a:solidFill>
                  <a:schemeClr val="tx1"/>
                </a:solidFill>
              </a:rPr>
              <a:t>Shirt looks right…</a:t>
            </a:r>
            <a:r>
              <a:rPr lang="da-DK" sz="1600" dirty="0" smtClean="0"/>
              <a:t/>
            </a:r>
            <a:br>
              <a:rPr lang="da-DK" sz="1600" dirty="0" smtClean="0"/>
            </a:br>
            <a:r>
              <a:rPr lang="da-DK" sz="1600" dirty="0" smtClean="0"/>
              <a:t/>
            </a:r>
            <a:br>
              <a:rPr lang="da-DK" sz="1600" dirty="0" smtClean="0"/>
            </a:br>
            <a:endParaRPr lang="da-DK" sz="1600" dirty="0"/>
          </a:p>
        </p:txBody>
      </p:sp>
    </p:spTree>
    <p:extLst>
      <p:ext uri="{BB962C8B-B14F-4D97-AF65-F5344CB8AC3E}">
        <p14:creationId xmlns:p14="http://schemas.microsoft.com/office/powerpoint/2010/main" val="1943686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885"/>
            <a:ext cx="9144000" cy="6901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3"/>
          <a:stretch>
            <a:fillRect/>
          </a:stretch>
        </p:blipFill>
        <p:spPr>
          <a:xfrm>
            <a:off x="0" y="0"/>
            <a:ext cx="12135484" cy="6840000"/>
          </a:xfrm>
          <a:prstGeom prst="rect">
            <a:avLst/>
          </a:prstGeom>
        </p:spPr>
      </p:pic>
      <p:sp>
        <p:nvSpPr>
          <p:cNvPr id="5" name="Titel 4"/>
          <p:cNvSpPr>
            <a:spLocks noGrp="1"/>
          </p:cNvSpPr>
          <p:nvPr>
            <p:ph type="title"/>
          </p:nvPr>
        </p:nvSpPr>
        <p:spPr>
          <a:xfrm>
            <a:off x="1847528" y="764704"/>
            <a:ext cx="2736304" cy="5472608"/>
          </a:xfrm>
          <a:solidFill>
            <a:srgbClr val="F4FAAC"/>
          </a:solidFill>
          <a:ln>
            <a:noFill/>
          </a:ln>
        </p:spPr>
        <p:style>
          <a:lnRef idx="2">
            <a:schemeClr val="dk1"/>
          </a:lnRef>
          <a:fillRef idx="1">
            <a:schemeClr val="lt1"/>
          </a:fillRef>
          <a:effectRef idx="0">
            <a:schemeClr val="dk1"/>
          </a:effectRef>
          <a:fontRef idx="minor">
            <a:schemeClr val="dk1"/>
          </a:fontRef>
        </p:style>
        <p:txBody>
          <a:bodyPr anchor="t" anchorCtr="0">
            <a:noAutofit/>
          </a:bodyPr>
          <a:lstStyle/>
          <a:p>
            <a:pPr algn="l">
              <a:lnSpc>
                <a:spcPts val="1600"/>
              </a:lnSpc>
            </a:pPr>
            <a:r>
              <a:rPr lang="da-DK" sz="1600" dirty="0" smtClean="0"/>
              <a:t>In </a:t>
            </a:r>
            <a:r>
              <a:rPr lang="da-DK" sz="1600" dirty="0"/>
              <a:t>the </a:t>
            </a:r>
            <a:r>
              <a:rPr lang="da-DK" sz="1600" dirty="0" err="1"/>
              <a:t>following</a:t>
            </a:r>
            <a:r>
              <a:rPr lang="da-DK" sz="1600" dirty="0"/>
              <a:t> I have </a:t>
            </a:r>
            <a:r>
              <a:rPr lang="da-DK" sz="1600" dirty="0" err="1" smtClean="0"/>
              <a:t>created</a:t>
            </a:r>
            <a:r>
              <a:rPr lang="da-DK" sz="1600" dirty="0" smtClean="0"/>
              <a:t> </a:t>
            </a:r>
            <a:r>
              <a:rPr lang="da-DK" sz="1600" dirty="0"/>
              <a:t>his right </a:t>
            </a:r>
            <a:r>
              <a:rPr lang="da-DK" sz="1600" dirty="0" err="1" smtClean="0"/>
              <a:t>jacket</a:t>
            </a:r>
            <a:r>
              <a:rPr lang="da-DK" sz="1600" dirty="0" smtClean="0"/>
              <a:t> </a:t>
            </a:r>
            <a:r>
              <a:rPr lang="da-DK" sz="1600" dirty="0" err="1" smtClean="0"/>
              <a:t>sleeve</a:t>
            </a:r>
            <a:r>
              <a:rPr lang="da-DK" sz="1600" dirty="0" smtClean="0"/>
              <a:t>. </a:t>
            </a:r>
            <a:r>
              <a:rPr lang="da-DK" sz="1600" dirty="0"/>
              <a:t>The procedure </a:t>
            </a:r>
            <a:r>
              <a:rPr lang="da-DK" sz="1600" dirty="0" err="1"/>
              <a:t>was</a:t>
            </a:r>
            <a:r>
              <a:rPr lang="da-DK" sz="1600" dirty="0"/>
              <a:t>:</a:t>
            </a:r>
            <a:br>
              <a:rPr lang="da-DK" sz="1600" dirty="0"/>
            </a:br>
            <a:r>
              <a:rPr lang="da-DK" sz="1600" dirty="0"/>
              <a:t/>
            </a:r>
            <a:br>
              <a:rPr lang="da-DK" sz="1600" dirty="0"/>
            </a:br>
            <a:r>
              <a:rPr lang="da-DK" sz="1600" dirty="0"/>
              <a:t>Select the arm, right </a:t>
            </a:r>
            <a:r>
              <a:rPr lang="da-DK" sz="1600" dirty="0" err="1"/>
              <a:t>click</a:t>
            </a:r>
            <a:r>
              <a:rPr lang="da-DK" sz="1600" dirty="0"/>
              <a:t> it and </a:t>
            </a:r>
            <a:r>
              <a:rPr lang="da-DK" sz="1600" dirty="0" err="1"/>
              <a:t>convert</a:t>
            </a:r>
            <a:r>
              <a:rPr lang="da-DK" sz="1600" dirty="0"/>
              <a:t> it to an </a:t>
            </a:r>
            <a:r>
              <a:rPr lang="da-DK" sz="1600" i="1" dirty="0"/>
              <a:t>Editable </a:t>
            </a:r>
            <a:r>
              <a:rPr lang="da-DK" sz="1600" i="1" dirty="0" err="1"/>
              <a:t>Poly</a:t>
            </a:r>
            <a:r>
              <a:rPr lang="da-DK" sz="1600" dirty="0"/>
              <a:t>…</a:t>
            </a:r>
            <a:br>
              <a:rPr lang="da-DK" sz="1600" dirty="0"/>
            </a:br>
            <a:r>
              <a:rPr lang="da-DK" sz="1600" dirty="0"/>
              <a:t/>
            </a:r>
            <a:br>
              <a:rPr lang="da-DK" sz="1600" dirty="0"/>
            </a:br>
            <a:r>
              <a:rPr lang="da-DK" sz="1600" dirty="0" err="1"/>
              <a:t>Enter</a:t>
            </a:r>
            <a:r>
              <a:rPr lang="da-DK" sz="1600" dirty="0"/>
              <a:t> </a:t>
            </a:r>
            <a:r>
              <a:rPr lang="da-DK" sz="1600" i="1" dirty="0"/>
              <a:t>Polygon</a:t>
            </a:r>
            <a:r>
              <a:rPr lang="da-DK" sz="1600" dirty="0"/>
              <a:t> </a:t>
            </a:r>
            <a:r>
              <a:rPr lang="da-DK" sz="1600" dirty="0" err="1"/>
              <a:t>level</a:t>
            </a:r>
            <a:r>
              <a:rPr lang="da-DK" sz="1600" dirty="0"/>
              <a:t>, </a:t>
            </a:r>
            <a:r>
              <a:rPr lang="da-DK" sz="1600" dirty="0" err="1"/>
              <a:t>select</a:t>
            </a:r>
            <a:r>
              <a:rPr lang="da-DK" sz="1600" dirty="0"/>
              <a:t> all the polygons and set </a:t>
            </a:r>
            <a:r>
              <a:rPr lang="da-DK" sz="1600" dirty="0" err="1"/>
              <a:t>their</a:t>
            </a:r>
            <a:r>
              <a:rPr lang="da-DK" sz="1600" dirty="0"/>
              <a:t>  </a:t>
            </a:r>
            <a:r>
              <a:rPr lang="da-DK" sz="1600" i="1" dirty="0"/>
              <a:t>ID = 1</a:t>
            </a:r>
            <a:r>
              <a:rPr lang="da-DK" sz="1600" dirty="0"/>
              <a:t>…</a:t>
            </a:r>
            <a:br>
              <a:rPr lang="da-DK" sz="1600" dirty="0"/>
            </a:br>
            <a:r>
              <a:rPr lang="da-DK" sz="1600" dirty="0"/>
              <a:t/>
            </a:r>
            <a:br>
              <a:rPr lang="da-DK" sz="1600" dirty="0"/>
            </a:br>
            <a:r>
              <a:rPr lang="da-DK" sz="1600" dirty="0" err="1"/>
              <a:t>Assign</a:t>
            </a:r>
            <a:r>
              <a:rPr lang="da-DK" sz="1600" dirty="0"/>
              <a:t> a </a:t>
            </a:r>
            <a:r>
              <a:rPr lang="da-DK" sz="1600" i="1" dirty="0"/>
              <a:t>UVW </a:t>
            </a:r>
            <a:r>
              <a:rPr lang="da-DK" sz="1600" i="1" dirty="0" err="1"/>
              <a:t>Map</a:t>
            </a:r>
            <a:r>
              <a:rPr lang="da-DK" sz="1600" dirty="0"/>
              <a:t>, </a:t>
            </a:r>
            <a:r>
              <a:rPr lang="da-DK" sz="1600" dirty="0" err="1"/>
              <a:t>this</a:t>
            </a:r>
            <a:r>
              <a:rPr lang="da-DK" sz="1600" dirty="0"/>
              <a:t> time with a </a:t>
            </a:r>
            <a:r>
              <a:rPr lang="da-DK" sz="1600" i="1" dirty="0" err="1">
                <a:solidFill>
                  <a:srgbClr val="FF0000"/>
                </a:solidFill>
              </a:rPr>
              <a:t>Cylindrical</a:t>
            </a:r>
            <a:r>
              <a:rPr lang="da-DK" sz="1600" i="1" dirty="0">
                <a:solidFill>
                  <a:srgbClr val="FF0000"/>
                </a:solidFill>
              </a:rPr>
              <a:t> </a:t>
            </a:r>
            <a:r>
              <a:rPr lang="da-DK" sz="1600" i="1" dirty="0" err="1">
                <a:solidFill>
                  <a:srgbClr val="FF0000"/>
                </a:solidFill>
              </a:rPr>
              <a:t>mapping</a:t>
            </a:r>
            <a:r>
              <a:rPr lang="da-DK" sz="1600" i="1" dirty="0">
                <a:solidFill>
                  <a:srgbClr val="FF0000"/>
                </a:solidFill>
              </a:rPr>
              <a:t> </a:t>
            </a:r>
            <a:r>
              <a:rPr lang="da-DK" sz="1600" dirty="0"/>
              <a:t>as </a:t>
            </a:r>
            <a:r>
              <a:rPr lang="da-DK" sz="1600" dirty="0" err="1"/>
              <a:t>this</a:t>
            </a:r>
            <a:r>
              <a:rPr lang="da-DK" sz="1600" dirty="0"/>
              <a:t> </a:t>
            </a:r>
            <a:r>
              <a:rPr lang="da-DK" sz="1600" dirty="0" err="1"/>
              <a:t>shape</a:t>
            </a:r>
            <a:r>
              <a:rPr lang="da-DK" sz="1600" dirty="0"/>
              <a:t> </a:t>
            </a:r>
            <a:r>
              <a:rPr lang="da-DK" sz="1600" dirty="0" err="1"/>
              <a:t>best</a:t>
            </a:r>
            <a:r>
              <a:rPr lang="da-DK" sz="1600" dirty="0"/>
              <a:t> </a:t>
            </a:r>
            <a:r>
              <a:rPr lang="da-DK" sz="1600" dirty="0" err="1"/>
              <a:t>resembles</a:t>
            </a:r>
            <a:r>
              <a:rPr lang="da-DK" sz="1600" dirty="0"/>
              <a:t> the </a:t>
            </a:r>
            <a:r>
              <a:rPr lang="da-DK" sz="1600" dirty="0" err="1"/>
              <a:t>geometry</a:t>
            </a:r>
            <a:r>
              <a:rPr lang="da-DK" sz="1600" dirty="0"/>
              <a:t> of the arm. On the model </a:t>
            </a:r>
            <a:r>
              <a:rPr lang="da-DK" sz="1600" dirty="0" err="1"/>
              <a:t>you</a:t>
            </a:r>
            <a:r>
              <a:rPr lang="da-DK" sz="1600" dirty="0"/>
              <a:t> </a:t>
            </a:r>
            <a:r>
              <a:rPr lang="da-DK" sz="1600" dirty="0" err="1"/>
              <a:t>can</a:t>
            </a:r>
            <a:r>
              <a:rPr lang="da-DK" sz="1600" dirty="0"/>
              <a:t> </a:t>
            </a:r>
            <a:r>
              <a:rPr lang="da-DK" sz="1600" dirty="0" err="1"/>
              <a:t>see</a:t>
            </a:r>
            <a:r>
              <a:rPr lang="da-DK" sz="1600" dirty="0"/>
              <a:t> the </a:t>
            </a:r>
            <a:r>
              <a:rPr lang="da-DK" sz="1600" i="1" dirty="0"/>
              <a:t>UVW</a:t>
            </a:r>
            <a:r>
              <a:rPr lang="da-DK" sz="1600" dirty="0"/>
              <a:t> </a:t>
            </a:r>
            <a:r>
              <a:rPr lang="da-DK" sz="1600" dirty="0" err="1"/>
              <a:t>map</a:t>
            </a:r>
            <a:r>
              <a:rPr lang="da-DK" sz="1600" dirty="0"/>
              <a:t> is in </a:t>
            </a:r>
            <a:r>
              <a:rPr lang="da-DK" sz="1600" dirty="0" err="1"/>
              <a:t>need</a:t>
            </a:r>
            <a:r>
              <a:rPr lang="da-DK" sz="1600" dirty="0"/>
              <a:t> of </a:t>
            </a:r>
            <a:r>
              <a:rPr lang="da-DK" sz="1600" dirty="0" err="1"/>
              <a:t>some</a:t>
            </a:r>
            <a:r>
              <a:rPr lang="da-DK" sz="1600" dirty="0"/>
              <a:t> </a:t>
            </a:r>
            <a:r>
              <a:rPr lang="da-DK" sz="1600" dirty="0" err="1"/>
              <a:t>adjustment</a:t>
            </a:r>
            <a:r>
              <a:rPr lang="da-DK" sz="1600" dirty="0"/>
              <a:t>.</a:t>
            </a:r>
            <a:br>
              <a:rPr lang="da-DK" sz="1600" dirty="0"/>
            </a:br>
            <a:r>
              <a:rPr lang="da-DK" sz="1600" dirty="0"/>
              <a:t/>
            </a:r>
            <a:br>
              <a:rPr lang="da-DK" sz="1600" dirty="0"/>
            </a:br>
            <a:r>
              <a:rPr lang="da-DK" sz="1600" dirty="0"/>
              <a:t>The </a:t>
            </a:r>
            <a:r>
              <a:rPr lang="da-DK" sz="1600" i="1" dirty="0"/>
              <a:t>UVW cylinder </a:t>
            </a:r>
            <a:r>
              <a:rPr lang="da-DK" sz="1600" dirty="0" err="1"/>
              <a:t>can</a:t>
            </a:r>
            <a:r>
              <a:rPr lang="da-DK" sz="1600" dirty="0"/>
              <a:t> </a:t>
            </a:r>
            <a:r>
              <a:rPr lang="da-DK" sz="1600" dirty="0" err="1"/>
              <a:t>be</a:t>
            </a:r>
            <a:r>
              <a:rPr lang="da-DK" sz="1600" dirty="0"/>
              <a:t> </a:t>
            </a:r>
            <a:r>
              <a:rPr lang="da-DK" sz="1600" dirty="0" err="1"/>
              <a:t>adjusted</a:t>
            </a:r>
            <a:r>
              <a:rPr lang="da-DK" sz="1600" dirty="0"/>
              <a:t> by </a:t>
            </a:r>
            <a:r>
              <a:rPr lang="da-DK" sz="1600" dirty="0" err="1"/>
              <a:t>clicking</a:t>
            </a:r>
            <a:r>
              <a:rPr lang="da-DK" sz="1600" dirty="0"/>
              <a:t> on the small </a:t>
            </a:r>
            <a:r>
              <a:rPr lang="da-DK" sz="1600" i="1" dirty="0" err="1" smtClean="0">
                <a:solidFill>
                  <a:srgbClr val="0070C0"/>
                </a:solidFill>
              </a:rPr>
              <a:t>triangle</a:t>
            </a:r>
            <a:r>
              <a:rPr lang="da-DK" sz="1600" i="1" dirty="0" smtClean="0">
                <a:solidFill>
                  <a:srgbClr val="0070C0"/>
                </a:solidFill>
              </a:rPr>
              <a:t> </a:t>
            </a:r>
            <a:r>
              <a:rPr lang="da-DK" sz="1600" i="1" dirty="0">
                <a:solidFill>
                  <a:srgbClr val="0070C0"/>
                </a:solidFill>
              </a:rPr>
              <a:t>sign</a:t>
            </a:r>
            <a:r>
              <a:rPr lang="da-DK" sz="1600" dirty="0">
                <a:solidFill>
                  <a:srgbClr val="0070C0"/>
                </a:solidFill>
              </a:rPr>
              <a:t> </a:t>
            </a:r>
            <a:r>
              <a:rPr lang="da-DK" sz="1600" dirty="0"/>
              <a:t>to the </a:t>
            </a:r>
            <a:r>
              <a:rPr lang="da-DK" sz="1600" dirty="0" err="1">
                <a:solidFill>
                  <a:srgbClr val="0070C0"/>
                </a:solidFill>
              </a:rPr>
              <a:t>left</a:t>
            </a:r>
            <a:r>
              <a:rPr lang="da-DK" sz="1600" dirty="0">
                <a:solidFill>
                  <a:srgbClr val="0070C0"/>
                </a:solidFill>
              </a:rPr>
              <a:t> of the </a:t>
            </a:r>
            <a:r>
              <a:rPr lang="da-DK" sz="1600" i="1" dirty="0">
                <a:solidFill>
                  <a:srgbClr val="0070C0"/>
                </a:solidFill>
              </a:rPr>
              <a:t>UVW </a:t>
            </a:r>
            <a:r>
              <a:rPr lang="da-DK" sz="1600" i="1" dirty="0" err="1">
                <a:solidFill>
                  <a:srgbClr val="0070C0"/>
                </a:solidFill>
              </a:rPr>
              <a:t>name</a:t>
            </a:r>
            <a:r>
              <a:rPr lang="da-DK" sz="1600" i="1" dirty="0">
                <a:solidFill>
                  <a:srgbClr val="0070C0"/>
                </a:solidFill>
              </a:rPr>
              <a:t>.</a:t>
            </a:r>
            <a:r>
              <a:rPr lang="da-DK" sz="1600" dirty="0">
                <a:solidFill>
                  <a:srgbClr val="0070C0"/>
                </a:solidFill>
              </a:rPr>
              <a:t> </a:t>
            </a:r>
            <a:br>
              <a:rPr lang="da-DK" sz="1600" dirty="0">
                <a:solidFill>
                  <a:srgbClr val="0070C0"/>
                </a:solidFill>
              </a:rPr>
            </a:br>
            <a:r>
              <a:rPr lang="da-DK" sz="1600" dirty="0">
                <a:solidFill>
                  <a:srgbClr val="0070C0"/>
                </a:solidFill>
              </a:rPr>
              <a:t/>
            </a:r>
            <a:br>
              <a:rPr lang="da-DK" sz="1600" dirty="0">
                <a:solidFill>
                  <a:srgbClr val="0070C0"/>
                </a:solidFill>
              </a:rPr>
            </a:br>
            <a:r>
              <a:rPr lang="da-DK" sz="1600" dirty="0" err="1"/>
              <a:t>Underneath</a:t>
            </a:r>
            <a:r>
              <a:rPr lang="da-DK" sz="1600" dirty="0"/>
              <a:t> is a </a:t>
            </a:r>
            <a:r>
              <a:rPr lang="da-DK" sz="1600" dirty="0" err="1">
                <a:solidFill>
                  <a:srgbClr val="00B050"/>
                </a:solidFill>
              </a:rPr>
              <a:t>Gizmo</a:t>
            </a:r>
            <a:r>
              <a:rPr lang="da-DK" sz="1600" dirty="0"/>
              <a:t>…</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solidFill>
                  <a:schemeClr val="tx1"/>
                </a:solidFill>
              </a:rPr>
              <a:t/>
            </a:r>
            <a:br>
              <a:rPr lang="da-DK" sz="1600" dirty="0">
                <a:solidFill>
                  <a:schemeClr val="tx1"/>
                </a:solidFill>
              </a:rPr>
            </a:br>
            <a:r>
              <a:rPr lang="da-DK" sz="1600" dirty="0">
                <a:solidFill>
                  <a:schemeClr val="tx1"/>
                </a:solidFill>
              </a:rPr>
              <a:t/>
            </a:r>
            <a:br>
              <a:rPr lang="da-DK" sz="1600" dirty="0">
                <a:solidFill>
                  <a:schemeClr val="tx1"/>
                </a:solidFill>
              </a:rPr>
            </a:br>
            <a:r>
              <a:rPr lang="da-DK" sz="1600" dirty="0"/>
              <a:t/>
            </a:r>
            <a:br>
              <a:rPr lang="da-DK" sz="1600" dirty="0"/>
            </a:br>
            <a:r>
              <a:rPr lang="da-DK" sz="1600" dirty="0"/>
              <a:t/>
            </a:r>
            <a:br>
              <a:rPr lang="da-DK" sz="1600" dirty="0"/>
            </a:br>
            <a:r>
              <a:rPr lang="da-DK" sz="1600" dirty="0"/>
              <a:t/>
            </a:r>
            <a:br>
              <a:rPr lang="da-DK" sz="1600" dirty="0"/>
            </a:br>
            <a:endParaRPr lang="da-DK" sz="1600" i="1" dirty="0"/>
          </a:p>
        </p:txBody>
      </p:sp>
      <p:cxnSp>
        <p:nvCxnSpPr>
          <p:cNvPr id="8" name="blaa pil"/>
          <p:cNvCxnSpPr/>
          <p:nvPr/>
        </p:nvCxnSpPr>
        <p:spPr>
          <a:xfrm flipV="1">
            <a:off x="8904312" y="1729953"/>
            <a:ext cx="1288626" cy="762943"/>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1" name="blaa pil"/>
          <p:cNvCxnSpPr/>
          <p:nvPr/>
        </p:nvCxnSpPr>
        <p:spPr>
          <a:xfrm>
            <a:off x="8904312" y="1640800"/>
            <a:ext cx="864096" cy="1"/>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3" name="blaa pil"/>
          <p:cNvCxnSpPr/>
          <p:nvPr/>
        </p:nvCxnSpPr>
        <p:spPr>
          <a:xfrm>
            <a:off x="9737818" y="3350583"/>
            <a:ext cx="864096" cy="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1343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901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stretch>
            <a:fillRect/>
          </a:stretch>
        </p:blipFill>
        <p:spPr>
          <a:xfrm>
            <a:off x="0" y="0"/>
            <a:ext cx="12152556" cy="6840000"/>
          </a:xfrm>
          <a:prstGeom prst="rect">
            <a:avLst/>
          </a:prstGeom>
        </p:spPr>
      </p:pic>
      <p:sp>
        <p:nvSpPr>
          <p:cNvPr id="5" name="Titel 4"/>
          <p:cNvSpPr>
            <a:spLocks noGrp="1"/>
          </p:cNvSpPr>
          <p:nvPr>
            <p:ph type="title"/>
          </p:nvPr>
        </p:nvSpPr>
        <p:spPr>
          <a:xfrm>
            <a:off x="1631504" y="2492897"/>
            <a:ext cx="2736304" cy="958051"/>
          </a:xfrm>
          <a:solidFill>
            <a:srgbClr val="F4FAAC"/>
          </a:solidFill>
          <a:ln>
            <a:noFill/>
          </a:ln>
        </p:spPr>
        <p:style>
          <a:lnRef idx="2">
            <a:schemeClr val="dk1"/>
          </a:lnRef>
          <a:fillRef idx="1">
            <a:schemeClr val="lt1"/>
          </a:fillRef>
          <a:effectRef idx="0">
            <a:schemeClr val="dk1"/>
          </a:effectRef>
          <a:fontRef idx="minor">
            <a:schemeClr val="dk1"/>
          </a:fontRef>
        </p:style>
        <p:txBody>
          <a:bodyPr>
            <a:noAutofit/>
          </a:bodyPr>
          <a:lstStyle/>
          <a:p>
            <a:pPr algn="l">
              <a:lnSpc>
                <a:spcPts val="1600"/>
              </a:lnSpc>
            </a:pP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solidFill>
                  <a:srgbClr val="0070C0"/>
                </a:solidFill>
              </a:rPr>
              <a:t/>
            </a:r>
            <a:br>
              <a:rPr lang="da-DK" sz="1600" dirty="0">
                <a:solidFill>
                  <a:srgbClr val="0070C0"/>
                </a:solidFill>
              </a:rPr>
            </a:br>
            <a:r>
              <a:rPr lang="da-DK" sz="1600" dirty="0">
                <a:solidFill>
                  <a:srgbClr val="0070C0"/>
                </a:solidFill>
              </a:rPr>
              <a:t/>
            </a:r>
            <a:br>
              <a:rPr lang="da-DK" sz="1600" dirty="0">
                <a:solidFill>
                  <a:srgbClr val="0070C0"/>
                </a:solidFill>
              </a:rPr>
            </a:br>
            <a:r>
              <a:rPr lang="da-DK" sz="1600" dirty="0"/>
              <a:t>Using the </a:t>
            </a:r>
            <a:r>
              <a:rPr lang="da-DK" sz="1600" i="1" dirty="0"/>
              <a:t>UVW </a:t>
            </a:r>
            <a:r>
              <a:rPr lang="da-DK" sz="1600" i="1" dirty="0" err="1"/>
              <a:t>Gizmo</a:t>
            </a:r>
            <a:r>
              <a:rPr lang="da-DK" sz="1600" i="1" dirty="0"/>
              <a:t> </a:t>
            </a:r>
            <a:r>
              <a:rPr lang="da-DK" sz="1600" dirty="0"/>
              <a:t>to </a:t>
            </a:r>
            <a:r>
              <a:rPr lang="da-DK" sz="1600" dirty="0" err="1"/>
              <a:t>rotate</a:t>
            </a:r>
            <a:r>
              <a:rPr lang="da-DK" sz="1600" dirty="0"/>
              <a:t> and </a:t>
            </a:r>
            <a:r>
              <a:rPr lang="da-DK" sz="1600" dirty="0" err="1"/>
              <a:t>scale</a:t>
            </a:r>
            <a:r>
              <a:rPr lang="da-DK" sz="1600" dirty="0"/>
              <a:t>, </a:t>
            </a:r>
            <a:r>
              <a:rPr lang="da-DK" sz="1600" i="1" dirty="0"/>
              <a:t> </a:t>
            </a:r>
            <a:r>
              <a:rPr lang="da-DK" sz="1600" dirty="0"/>
              <a:t>the </a:t>
            </a:r>
            <a:r>
              <a:rPr lang="da-DK" sz="1600" i="1" dirty="0"/>
              <a:t>UVW </a:t>
            </a:r>
            <a:r>
              <a:rPr lang="da-DK" sz="1600" i="1" dirty="0" err="1"/>
              <a:t>map</a:t>
            </a:r>
            <a:r>
              <a:rPr lang="da-DK" sz="1600" i="1" dirty="0"/>
              <a:t> </a:t>
            </a:r>
            <a:r>
              <a:rPr lang="da-DK" sz="1600" dirty="0"/>
              <a:t>has </a:t>
            </a:r>
            <a:r>
              <a:rPr lang="da-DK" sz="1600" dirty="0" err="1"/>
              <a:t>been</a:t>
            </a:r>
            <a:r>
              <a:rPr lang="da-DK" sz="1600" dirty="0"/>
              <a:t> </a:t>
            </a:r>
            <a:r>
              <a:rPr lang="da-DK" sz="1600" dirty="0" err="1"/>
              <a:t>adjusted</a:t>
            </a:r>
            <a:r>
              <a:rPr lang="da-DK" sz="1600" dirty="0"/>
              <a:t>…</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solidFill>
                  <a:schemeClr val="tx1"/>
                </a:solidFill>
              </a:rPr>
              <a:t/>
            </a:r>
            <a:br>
              <a:rPr lang="da-DK" sz="1600" dirty="0">
                <a:solidFill>
                  <a:schemeClr val="tx1"/>
                </a:solidFill>
              </a:rPr>
            </a:br>
            <a:r>
              <a:rPr lang="da-DK" sz="1600" dirty="0">
                <a:solidFill>
                  <a:schemeClr val="tx1"/>
                </a:solidFill>
              </a:rPr>
              <a:t/>
            </a:r>
            <a:br>
              <a:rPr lang="da-DK" sz="1600" dirty="0">
                <a:solidFill>
                  <a:schemeClr val="tx1"/>
                </a:solidFill>
              </a:rPr>
            </a:br>
            <a:r>
              <a:rPr lang="da-DK" sz="1600" dirty="0"/>
              <a:t/>
            </a:r>
            <a:br>
              <a:rPr lang="da-DK" sz="1600" dirty="0"/>
            </a:br>
            <a:r>
              <a:rPr lang="da-DK" sz="1600" dirty="0"/>
              <a:t/>
            </a:r>
            <a:br>
              <a:rPr lang="da-DK" sz="1600" dirty="0"/>
            </a:br>
            <a:r>
              <a:rPr lang="da-DK" sz="1600" dirty="0"/>
              <a:t/>
            </a:r>
            <a:br>
              <a:rPr lang="da-DK" sz="1600" dirty="0"/>
            </a:br>
            <a:endParaRPr lang="da-DK" sz="1600" i="1" dirty="0"/>
          </a:p>
        </p:txBody>
      </p:sp>
    </p:spTree>
    <p:extLst>
      <p:ext uri="{BB962C8B-B14F-4D97-AF65-F5344CB8AC3E}">
        <p14:creationId xmlns:p14="http://schemas.microsoft.com/office/powerpoint/2010/main" val="4587730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901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stretch>
            <a:fillRect/>
          </a:stretch>
        </p:blipFill>
        <p:spPr>
          <a:xfrm>
            <a:off x="0" y="0"/>
            <a:ext cx="12164471" cy="6840000"/>
          </a:xfrm>
          <a:prstGeom prst="rect">
            <a:avLst/>
          </a:prstGeom>
        </p:spPr>
      </p:pic>
      <p:sp>
        <p:nvSpPr>
          <p:cNvPr id="5" name="Titel 4"/>
          <p:cNvSpPr>
            <a:spLocks noGrp="1"/>
          </p:cNvSpPr>
          <p:nvPr>
            <p:ph type="title"/>
          </p:nvPr>
        </p:nvSpPr>
        <p:spPr>
          <a:xfrm>
            <a:off x="5735960" y="5157192"/>
            <a:ext cx="2736304" cy="864096"/>
          </a:xfrm>
          <a:solidFill>
            <a:srgbClr val="F4FAAC"/>
          </a:solidFill>
          <a:ln>
            <a:noFill/>
          </a:ln>
        </p:spPr>
        <p:style>
          <a:lnRef idx="2">
            <a:schemeClr val="dk1"/>
          </a:lnRef>
          <a:fillRef idx="1">
            <a:schemeClr val="lt1"/>
          </a:fillRef>
          <a:effectRef idx="0">
            <a:schemeClr val="dk1"/>
          </a:effectRef>
          <a:fontRef idx="minor">
            <a:schemeClr val="dk1"/>
          </a:fontRef>
        </p:style>
        <p:txBody>
          <a:bodyPr anchor="t" anchorCtr="0">
            <a:noAutofit/>
          </a:bodyPr>
          <a:lstStyle/>
          <a:p>
            <a:pPr algn="l">
              <a:lnSpc>
                <a:spcPts val="1600"/>
              </a:lnSpc>
            </a:pPr>
            <a:r>
              <a:rPr lang="da-DK" sz="1600" dirty="0" smtClean="0">
                <a:solidFill>
                  <a:schemeClr val="tx1"/>
                </a:solidFill>
              </a:rPr>
              <a:t>In the </a:t>
            </a:r>
            <a:r>
              <a:rPr lang="da-DK" sz="1600" dirty="0" err="1" smtClean="0">
                <a:solidFill>
                  <a:schemeClr val="tx1"/>
                </a:solidFill>
              </a:rPr>
              <a:t>Material</a:t>
            </a:r>
            <a:r>
              <a:rPr lang="da-DK" sz="1600" dirty="0" smtClean="0">
                <a:solidFill>
                  <a:schemeClr val="tx1"/>
                </a:solidFill>
              </a:rPr>
              <a:t> Editor </a:t>
            </a:r>
            <a:r>
              <a:rPr lang="da-DK" sz="1600" dirty="0" smtClean="0"/>
              <a:t>right-</a:t>
            </a:r>
            <a:r>
              <a:rPr lang="da-DK" sz="1600" dirty="0" err="1" smtClean="0"/>
              <a:t>click</a:t>
            </a:r>
            <a:r>
              <a:rPr lang="da-DK" sz="1600" dirty="0" smtClean="0"/>
              <a:t> the </a:t>
            </a:r>
            <a:r>
              <a:rPr lang="da-DK" sz="1600" i="1" dirty="0"/>
              <a:t>Torso-Dres</a:t>
            </a:r>
            <a:r>
              <a:rPr lang="da-DK" sz="1600" dirty="0"/>
              <a:t>s </a:t>
            </a:r>
            <a:r>
              <a:rPr lang="da-DK" sz="1600" dirty="0" err="1"/>
              <a:t>material</a:t>
            </a:r>
            <a:r>
              <a:rPr lang="da-DK" sz="1600" dirty="0"/>
              <a:t> </a:t>
            </a:r>
            <a:r>
              <a:rPr lang="da-DK" sz="1600" dirty="0" smtClean="0"/>
              <a:t>and </a:t>
            </a:r>
            <a:r>
              <a:rPr lang="da-DK" sz="1600" i="1" dirty="0" err="1" smtClean="0"/>
              <a:t>assign</a:t>
            </a:r>
            <a:r>
              <a:rPr lang="da-DK" sz="1600" dirty="0" smtClean="0"/>
              <a:t> it to </a:t>
            </a:r>
            <a:r>
              <a:rPr lang="da-DK" sz="1600" dirty="0"/>
              <a:t>his arm…</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solidFill>
                  <a:schemeClr val="tx1"/>
                </a:solidFill>
              </a:rPr>
              <a:t/>
            </a:r>
            <a:br>
              <a:rPr lang="da-DK" sz="1600" dirty="0">
                <a:solidFill>
                  <a:schemeClr val="tx1"/>
                </a:solidFill>
              </a:rPr>
            </a:br>
            <a:r>
              <a:rPr lang="da-DK" sz="1600" dirty="0">
                <a:solidFill>
                  <a:schemeClr val="tx1"/>
                </a:solidFill>
              </a:rPr>
              <a:t/>
            </a:r>
            <a:br>
              <a:rPr lang="da-DK" sz="1600" dirty="0">
                <a:solidFill>
                  <a:schemeClr val="tx1"/>
                </a:solidFill>
              </a:rPr>
            </a:br>
            <a:r>
              <a:rPr lang="da-DK" sz="1600" dirty="0"/>
              <a:t/>
            </a:r>
            <a:br>
              <a:rPr lang="da-DK" sz="1600" dirty="0"/>
            </a:br>
            <a:r>
              <a:rPr lang="da-DK" sz="1600" dirty="0"/>
              <a:t/>
            </a:r>
            <a:br>
              <a:rPr lang="da-DK" sz="1600" dirty="0"/>
            </a:br>
            <a:r>
              <a:rPr lang="da-DK" sz="1600" dirty="0"/>
              <a:t/>
            </a:r>
            <a:br>
              <a:rPr lang="da-DK" sz="1600" dirty="0"/>
            </a:br>
            <a:endParaRPr lang="da-DK" sz="1600" i="1" dirty="0"/>
          </a:p>
        </p:txBody>
      </p:sp>
    </p:spTree>
    <p:extLst>
      <p:ext uri="{BB962C8B-B14F-4D97-AF65-F5344CB8AC3E}">
        <p14:creationId xmlns:p14="http://schemas.microsoft.com/office/powerpoint/2010/main" val="19009227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901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hidden="1"/>
          <p:cNvPicPr>
            <a:picLocks noChangeAspect="1"/>
          </p:cNvPicPr>
          <p:nvPr/>
        </p:nvPicPr>
        <p:blipFill>
          <a:blip r:embed="rId3"/>
          <a:stretch>
            <a:fillRect/>
          </a:stretch>
        </p:blipFill>
        <p:spPr>
          <a:xfrm>
            <a:off x="0" y="0"/>
            <a:ext cx="12140665" cy="6840000"/>
          </a:xfrm>
          <a:prstGeom prst="rect">
            <a:avLst/>
          </a:prstGeom>
        </p:spPr>
      </p:pic>
      <p:pic>
        <p:nvPicPr>
          <p:cNvPr id="3" name="Picture 2"/>
          <p:cNvPicPr>
            <a:picLocks noChangeAspect="1"/>
          </p:cNvPicPr>
          <p:nvPr/>
        </p:nvPicPr>
        <p:blipFill>
          <a:blip r:embed="rId4"/>
          <a:stretch>
            <a:fillRect/>
          </a:stretch>
        </p:blipFill>
        <p:spPr>
          <a:xfrm>
            <a:off x="0" y="0"/>
            <a:ext cx="12157765" cy="6840000"/>
          </a:xfrm>
          <a:prstGeom prst="rect">
            <a:avLst/>
          </a:prstGeom>
        </p:spPr>
      </p:pic>
      <p:sp>
        <p:nvSpPr>
          <p:cNvPr id="5" name="Titel 4"/>
          <p:cNvSpPr>
            <a:spLocks noGrp="1"/>
          </p:cNvSpPr>
          <p:nvPr>
            <p:ph type="title"/>
          </p:nvPr>
        </p:nvSpPr>
        <p:spPr>
          <a:xfrm>
            <a:off x="2135560" y="4725144"/>
            <a:ext cx="2736304" cy="1800200"/>
          </a:xfrm>
          <a:solidFill>
            <a:srgbClr val="F4FAAC"/>
          </a:solidFill>
          <a:ln>
            <a:noFill/>
          </a:ln>
        </p:spPr>
        <p:style>
          <a:lnRef idx="2">
            <a:schemeClr val="dk1"/>
          </a:lnRef>
          <a:fillRef idx="1">
            <a:schemeClr val="lt1"/>
          </a:fillRef>
          <a:effectRef idx="0">
            <a:schemeClr val="dk1"/>
          </a:effectRef>
          <a:fontRef idx="minor">
            <a:schemeClr val="dk1"/>
          </a:fontRef>
        </p:style>
        <p:txBody>
          <a:bodyPr>
            <a:noAutofit/>
          </a:bodyPr>
          <a:lstStyle/>
          <a:p>
            <a:pPr algn="l">
              <a:lnSpc>
                <a:spcPts val="1600"/>
              </a:lnSpc>
            </a:pP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solidFill>
                  <a:srgbClr val="0070C0"/>
                </a:solidFill>
              </a:rPr>
              <a:t/>
            </a:r>
            <a:br>
              <a:rPr lang="da-DK" sz="1600" dirty="0">
                <a:solidFill>
                  <a:srgbClr val="0070C0"/>
                </a:solidFill>
              </a:rPr>
            </a:br>
            <a:r>
              <a:rPr lang="da-DK" sz="1600" dirty="0">
                <a:solidFill>
                  <a:srgbClr val="0070C0"/>
                </a:solidFill>
              </a:rPr>
              <a:t/>
            </a:r>
            <a:br>
              <a:rPr lang="da-DK" sz="1600" dirty="0">
                <a:solidFill>
                  <a:srgbClr val="0070C0"/>
                </a:solidFill>
              </a:rPr>
            </a:br>
            <a:r>
              <a:rPr lang="da-DK" sz="1600" dirty="0">
                <a:solidFill>
                  <a:schemeClr val="tx1"/>
                </a:solidFill>
              </a:rPr>
              <a:t>The </a:t>
            </a:r>
            <a:r>
              <a:rPr lang="da-DK" sz="1600" i="1" dirty="0">
                <a:solidFill>
                  <a:srgbClr val="FF0000"/>
                </a:solidFill>
              </a:rPr>
              <a:t>UVW </a:t>
            </a:r>
            <a:r>
              <a:rPr lang="da-DK" sz="1600" i="1" dirty="0" err="1">
                <a:solidFill>
                  <a:srgbClr val="FF0000"/>
                </a:solidFill>
              </a:rPr>
              <a:t>Map</a:t>
            </a:r>
            <a:r>
              <a:rPr lang="da-DK" sz="1600" i="1" dirty="0">
                <a:solidFill>
                  <a:srgbClr val="FF0000"/>
                </a:solidFill>
              </a:rPr>
              <a:t> </a:t>
            </a:r>
            <a:r>
              <a:rPr lang="da-DK" sz="1600" i="1" dirty="0" err="1">
                <a:solidFill>
                  <a:srgbClr val="FF0000"/>
                </a:solidFill>
              </a:rPr>
              <a:t>Gizmo</a:t>
            </a:r>
            <a:r>
              <a:rPr lang="da-DK" sz="1600" i="1" dirty="0">
                <a:solidFill>
                  <a:srgbClr val="FF0000"/>
                </a:solidFill>
              </a:rPr>
              <a:t> </a:t>
            </a:r>
            <a:r>
              <a:rPr lang="da-DK" sz="1600" dirty="0">
                <a:solidFill>
                  <a:schemeClr val="tx1"/>
                </a:solidFill>
              </a:rPr>
              <a:t>is </a:t>
            </a:r>
            <a:r>
              <a:rPr lang="da-DK" sz="1600" dirty="0" err="1">
                <a:solidFill>
                  <a:schemeClr val="tx1"/>
                </a:solidFill>
              </a:rPr>
              <a:t>used</a:t>
            </a:r>
            <a:r>
              <a:rPr lang="da-DK" sz="1600" dirty="0">
                <a:solidFill>
                  <a:schemeClr val="tx1"/>
                </a:solidFill>
              </a:rPr>
              <a:t> </a:t>
            </a:r>
            <a:r>
              <a:rPr lang="da-DK" sz="1600" dirty="0" err="1">
                <a:solidFill>
                  <a:schemeClr val="tx1"/>
                </a:solidFill>
              </a:rPr>
              <a:t>once</a:t>
            </a:r>
            <a:r>
              <a:rPr lang="da-DK" sz="1600" dirty="0">
                <a:solidFill>
                  <a:schemeClr val="tx1"/>
                </a:solidFill>
              </a:rPr>
              <a:t> more – </a:t>
            </a:r>
            <a:r>
              <a:rPr lang="da-DK" sz="1600" dirty="0" err="1">
                <a:solidFill>
                  <a:schemeClr val="tx1"/>
                </a:solidFill>
              </a:rPr>
              <a:t>here</a:t>
            </a:r>
            <a:r>
              <a:rPr lang="da-DK" sz="1600" dirty="0">
                <a:solidFill>
                  <a:schemeClr val="tx1"/>
                </a:solidFill>
              </a:rPr>
              <a:t> by</a:t>
            </a:r>
            <a:r>
              <a:rPr lang="da-DK" sz="1600" dirty="0">
                <a:solidFill>
                  <a:srgbClr val="0070C0"/>
                </a:solidFill>
              </a:rPr>
              <a:t> rotation </a:t>
            </a:r>
            <a:r>
              <a:rPr lang="da-DK" sz="1600" dirty="0">
                <a:solidFill>
                  <a:schemeClr val="tx1"/>
                </a:solidFill>
              </a:rPr>
              <a:t>- to fine tune the pattern, so it matches his torso…</a:t>
            </a:r>
            <a:br>
              <a:rPr lang="da-DK" sz="1600" dirty="0">
                <a:solidFill>
                  <a:schemeClr val="tx1"/>
                </a:solidFill>
              </a:rPr>
            </a:br>
            <a:r>
              <a:rPr lang="da-DK" sz="1600" dirty="0">
                <a:solidFill>
                  <a:schemeClr val="tx1"/>
                </a:solidFill>
              </a:rPr>
              <a:t/>
            </a:r>
            <a:br>
              <a:rPr lang="da-DK" sz="1600" dirty="0">
                <a:solidFill>
                  <a:schemeClr val="tx1"/>
                </a:solidFill>
              </a:rPr>
            </a:br>
            <a:r>
              <a:rPr lang="da-DK" sz="1600" dirty="0" err="1">
                <a:solidFill>
                  <a:schemeClr val="tx1"/>
                </a:solidFill>
              </a:rPr>
              <a:t>Additionally</a:t>
            </a:r>
            <a:r>
              <a:rPr lang="da-DK" sz="1600" dirty="0">
                <a:solidFill>
                  <a:schemeClr val="tx1"/>
                </a:solidFill>
              </a:rPr>
              <a:t> </a:t>
            </a:r>
            <a:r>
              <a:rPr lang="da-DK" sz="1600" dirty="0" err="1">
                <a:solidFill>
                  <a:schemeClr val="tx1"/>
                </a:solidFill>
              </a:rPr>
              <a:t>you</a:t>
            </a:r>
            <a:r>
              <a:rPr lang="da-DK" sz="1600" dirty="0">
                <a:solidFill>
                  <a:schemeClr val="tx1"/>
                </a:solidFill>
              </a:rPr>
              <a:t> </a:t>
            </a:r>
            <a:r>
              <a:rPr lang="da-DK" sz="1600" dirty="0" err="1">
                <a:solidFill>
                  <a:schemeClr val="tx1"/>
                </a:solidFill>
              </a:rPr>
              <a:t>can</a:t>
            </a:r>
            <a:r>
              <a:rPr lang="da-DK" sz="1600" dirty="0">
                <a:solidFill>
                  <a:schemeClr val="tx1"/>
                </a:solidFill>
              </a:rPr>
              <a:t> </a:t>
            </a:r>
            <a:r>
              <a:rPr lang="da-DK" sz="1600" dirty="0" err="1">
                <a:solidFill>
                  <a:schemeClr val="tx1"/>
                </a:solidFill>
              </a:rPr>
              <a:t>try</a:t>
            </a:r>
            <a:r>
              <a:rPr lang="da-DK" sz="1600" dirty="0">
                <a:solidFill>
                  <a:schemeClr val="tx1"/>
                </a:solidFill>
              </a:rPr>
              <a:t> out the </a:t>
            </a:r>
            <a:r>
              <a:rPr lang="da-DK" sz="1600" dirty="0" err="1">
                <a:solidFill>
                  <a:schemeClr val="tx1"/>
                </a:solidFill>
              </a:rPr>
              <a:t>alignment</a:t>
            </a:r>
            <a:r>
              <a:rPr lang="da-DK" sz="1600" dirty="0">
                <a:solidFill>
                  <a:schemeClr val="tx1"/>
                </a:solidFill>
              </a:rPr>
              <a:t> </a:t>
            </a:r>
            <a:r>
              <a:rPr lang="da-DK" sz="1600" dirty="0">
                <a:solidFill>
                  <a:srgbClr val="00B050"/>
                </a:solidFill>
              </a:rPr>
              <a:t>X Y Z </a:t>
            </a:r>
            <a:r>
              <a:rPr lang="da-DK" sz="1600" dirty="0" err="1">
                <a:solidFill>
                  <a:srgbClr val="00B050"/>
                </a:solidFill>
              </a:rPr>
              <a:t>buttons</a:t>
            </a:r>
            <a:r>
              <a:rPr lang="da-DK" sz="1600" dirty="0">
                <a:solidFill>
                  <a:schemeClr val="tx1"/>
                </a:solidFill>
              </a:rPr>
              <a:t>…</a:t>
            </a: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solidFill>
                  <a:schemeClr val="tx1"/>
                </a:solidFill>
              </a:rPr>
              <a:t/>
            </a:r>
            <a:br>
              <a:rPr lang="da-DK" sz="1600" dirty="0">
                <a:solidFill>
                  <a:schemeClr val="tx1"/>
                </a:solidFill>
              </a:rPr>
            </a:br>
            <a:r>
              <a:rPr lang="da-DK" sz="1600" dirty="0">
                <a:solidFill>
                  <a:schemeClr val="tx1"/>
                </a:solidFill>
              </a:rPr>
              <a:t/>
            </a:r>
            <a:br>
              <a:rPr lang="da-DK" sz="1600" dirty="0">
                <a:solidFill>
                  <a:schemeClr val="tx1"/>
                </a:solidFill>
              </a:rPr>
            </a:br>
            <a:r>
              <a:rPr lang="da-DK" sz="1600" dirty="0"/>
              <a:t/>
            </a:r>
            <a:br>
              <a:rPr lang="da-DK" sz="1600" dirty="0"/>
            </a:br>
            <a:r>
              <a:rPr lang="da-DK" sz="1600" dirty="0"/>
              <a:t/>
            </a:r>
            <a:br>
              <a:rPr lang="da-DK" sz="1600" dirty="0"/>
            </a:br>
            <a:r>
              <a:rPr lang="da-DK" sz="1600" dirty="0"/>
              <a:t/>
            </a:r>
            <a:br>
              <a:rPr lang="da-DK" sz="1600" dirty="0"/>
            </a:br>
            <a:endParaRPr lang="da-DK" sz="1600" i="1" dirty="0"/>
          </a:p>
        </p:txBody>
      </p:sp>
      <p:cxnSp>
        <p:nvCxnSpPr>
          <p:cNvPr id="9" name="blaa pil"/>
          <p:cNvCxnSpPr/>
          <p:nvPr/>
        </p:nvCxnSpPr>
        <p:spPr>
          <a:xfrm>
            <a:off x="9624392" y="5733256"/>
            <a:ext cx="864096" cy="1"/>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0" name="blaa pil"/>
          <p:cNvCxnSpPr/>
          <p:nvPr/>
        </p:nvCxnSpPr>
        <p:spPr>
          <a:xfrm flipH="1" flipV="1">
            <a:off x="2927648" y="558794"/>
            <a:ext cx="271401" cy="1380553"/>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2" name="blaa pil"/>
          <p:cNvCxnSpPr/>
          <p:nvPr/>
        </p:nvCxnSpPr>
        <p:spPr>
          <a:xfrm>
            <a:off x="9205191" y="1700808"/>
            <a:ext cx="864096" cy="1"/>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2453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901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stretch>
            <a:fillRect/>
          </a:stretch>
        </p:blipFill>
        <p:spPr>
          <a:xfrm>
            <a:off x="0" y="0"/>
            <a:ext cx="12171176" cy="6840000"/>
          </a:xfrm>
          <a:prstGeom prst="rect">
            <a:avLst/>
          </a:prstGeom>
        </p:spPr>
      </p:pic>
      <p:sp>
        <p:nvSpPr>
          <p:cNvPr id="5" name="Titel 4"/>
          <p:cNvSpPr>
            <a:spLocks noGrp="1"/>
          </p:cNvSpPr>
          <p:nvPr>
            <p:ph type="title"/>
          </p:nvPr>
        </p:nvSpPr>
        <p:spPr>
          <a:xfrm>
            <a:off x="8688288" y="130324"/>
            <a:ext cx="3096344" cy="6597352"/>
          </a:xfrm>
          <a:solidFill>
            <a:srgbClr val="F4FAAC"/>
          </a:solidFill>
          <a:ln>
            <a:noFill/>
          </a:ln>
        </p:spPr>
        <p:style>
          <a:lnRef idx="2">
            <a:schemeClr val="dk1"/>
          </a:lnRef>
          <a:fillRef idx="1">
            <a:schemeClr val="lt1"/>
          </a:fillRef>
          <a:effectRef idx="0">
            <a:schemeClr val="dk1"/>
          </a:effectRef>
          <a:fontRef idx="minor">
            <a:schemeClr val="dk1"/>
          </a:fontRef>
        </p:style>
        <p:txBody>
          <a:bodyPr>
            <a:noAutofit/>
          </a:bodyPr>
          <a:lstStyle/>
          <a:p>
            <a:pPr algn="l">
              <a:lnSpc>
                <a:spcPts val="1600"/>
              </a:lnSpc>
            </a:pP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solidFill>
                  <a:srgbClr val="0070C0"/>
                </a:solidFill>
              </a:rPr>
              <a:t/>
            </a:r>
            <a:br>
              <a:rPr lang="da-DK" sz="1600" dirty="0">
                <a:solidFill>
                  <a:srgbClr val="0070C0"/>
                </a:solidFill>
              </a:rPr>
            </a:br>
            <a:r>
              <a:rPr lang="da-DK" sz="1600" dirty="0">
                <a:solidFill>
                  <a:srgbClr val="0070C0"/>
                </a:solidFill>
              </a:rPr>
              <a:t/>
            </a:r>
            <a:br>
              <a:rPr lang="da-DK" sz="1600" dirty="0">
                <a:solidFill>
                  <a:srgbClr val="0070C0"/>
                </a:solidFill>
              </a:rPr>
            </a:br>
            <a:r>
              <a:rPr lang="da-DK" sz="1600" dirty="0">
                <a:solidFill>
                  <a:srgbClr val="0070C0"/>
                </a:solidFill>
              </a:rPr>
              <a:t/>
            </a:r>
            <a:br>
              <a:rPr lang="da-DK" sz="1600" dirty="0">
                <a:solidFill>
                  <a:srgbClr val="0070C0"/>
                </a:solidFill>
              </a:rPr>
            </a:br>
            <a:r>
              <a:rPr lang="da-DK" sz="1600" dirty="0">
                <a:solidFill>
                  <a:schemeClr val="tx1"/>
                </a:solidFill>
              </a:rPr>
              <a:t>His </a:t>
            </a:r>
            <a:r>
              <a:rPr lang="da-DK" sz="1600" dirty="0" err="1">
                <a:solidFill>
                  <a:schemeClr val="tx1"/>
                </a:solidFill>
              </a:rPr>
              <a:t>left</a:t>
            </a:r>
            <a:r>
              <a:rPr lang="da-DK" sz="1600" dirty="0">
                <a:solidFill>
                  <a:schemeClr val="tx1"/>
                </a:solidFill>
              </a:rPr>
              <a:t> arm </a:t>
            </a:r>
            <a:r>
              <a:rPr lang="da-DK" sz="1600" dirty="0" err="1">
                <a:solidFill>
                  <a:schemeClr val="tx1"/>
                </a:solidFill>
              </a:rPr>
              <a:t>now</a:t>
            </a:r>
            <a:r>
              <a:rPr lang="da-DK" sz="1600" dirty="0">
                <a:solidFill>
                  <a:schemeClr val="tx1"/>
                </a:solidFill>
              </a:rPr>
              <a:t> has </a:t>
            </a:r>
            <a:r>
              <a:rPr lang="da-DK" sz="1600" dirty="0" err="1">
                <a:solidFill>
                  <a:schemeClr val="tx1"/>
                </a:solidFill>
              </a:rPr>
              <a:t>got</a:t>
            </a:r>
            <a:r>
              <a:rPr lang="da-DK" sz="1600" dirty="0">
                <a:solidFill>
                  <a:schemeClr val="tx1"/>
                </a:solidFill>
              </a:rPr>
              <a:t> the same </a:t>
            </a:r>
            <a:r>
              <a:rPr lang="da-DK" sz="1600" dirty="0" err="1">
                <a:solidFill>
                  <a:schemeClr val="tx1"/>
                </a:solidFill>
              </a:rPr>
              <a:t>treatment</a:t>
            </a:r>
            <a:r>
              <a:rPr lang="da-DK" sz="1600" dirty="0">
                <a:solidFill>
                  <a:schemeClr val="tx1"/>
                </a:solidFill>
              </a:rPr>
              <a:t>…</a:t>
            </a:r>
            <a:br>
              <a:rPr lang="da-DK" sz="1600" dirty="0">
                <a:solidFill>
                  <a:schemeClr val="tx1"/>
                </a:solidFill>
              </a:rPr>
            </a:br>
            <a:r>
              <a:rPr lang="da-DK" sz="1600" dirty="0">
                <a:solidFill>
                  <a:schemeClr val="tx1"/>
                </a:solidFill>
              </a:rPr>
              <a:t/>
            </a:r>
            <a:br>
              <a:rPr lang="da-DK" sz="1600" dirty="0">
                <a:solidFill>
                  <a:schemeClr val="tx1"/>
                </a:solidFill>
              </a:rPr>
            </a:br>
            <a:r>
              <a:rPr lang="da-DK" sz="1600" dirty="0" err="1">
                <a:solidFill>
                  <a:schemeClr val="tx1"/>
                </a:solidFill>
              </a:rPr>
              <a:t>Notice</a:t>
            </a:r>
            <a:r>
              <a:rPr lang="da-DK" sz="1600" dirty="0">
                <a:solidFill>
                  <a:schemeClr val="tx1"/>
                </a:solidFill>
              </a:rPr>
              <a:t> </a:t>
            </a:r>
            <a:r>
              <a:rPr lang="da-DK" sz="1600" dirty="0" err="1">
                <a:solidFill>
                  <a:schemeClr val="tx1"/>
                </a:solidFill>
              </a:rPr>
              <a:t>that</a:t>
            </a:r>
            <a:r>
              <a:rPr lang="da-DK" sz="1600" dirty="0">
                <a:solidFill>
                  <a:schemeClr val="tx1"/>
                </a:solidFill>
              </a:rPr>
              <a:t> </a:t>
            </a:r>
            <a:r>
              <a:rPr lang="da-DK" sz="1600" dirty="0" err="1">
                <a:solidFill>
                  <a:schemeClr val="tx1"/>
                </a:solidFill>
              </a:rPr>
              <a:t>sometimes</a:t>
            </a:r>
            <a:r>
              <a:rPr lang="da-DK" sz="1600" dirty="0">
                <a:solidFill>
                  <a:schemeClr val="tx1"/>
                </a:solidFill>
              </a:rPr>
              <a:t> </a:t>
            </a:r>
            <a:r>
              <a:rPr lang="da-DK" sz="1600" dirty="0" err="1">
                <a:solidFill>
                  <a:schemeClr val="tx1"/>
                </a:solidFill>
              </a:rPr>
              <a:t>things</a:t>
            </a:r>
            <a:r>
              <a:rPr lang="da-DK" sz="1600" dirty="0">
                <a:solidFill>
                  <a:schemeClr val="tx1"/>
                </a:solidFill>
              </a:rPr>
              <a:t> just do not look right, </a:t>
            </a:r>
            <a:r>
              <a:rPr lang="da-DK" sz="1600" dirty="0" err="1">
                <a:solidFill>
                  <a:schemeClr val="tx1"/>
                </a:solidFill>
              </a:rPr>
              <a:t>even</a:t>
            </a:r>
            <a:r>
              <a:rPr lang="da-DK" sz="1600" dirty="0">
                <a:solidFill>
                  <a:schemeClr val="tx1"/>
                </a:solidFill>
              </a:rPr>
              <a:t> </a:t>
            </a:r>
            <a:r>
              <a:rPr lang="da-DK" sz="1600" dirty="0" err="1">
                <a:solidFill>
                  <a:schemeClr val="tx1"/>
                </a:solidFill>
              </a:rPr>
              <a:t>though</a:t>
            </a:r>
            <a:r>
              <a:rPr lang="da-DK" sz="1600" dirty="0">
                <a:solidFill>
                  <a:schemeClr val="tx1"/>
                </a:solidFill>
              </a:rPr>
              <a:t> </a:t>
            </a:r>
            <a:r>
              <a:rPr lang="da-DK" sz="1600" dirty="0" err="1">
                <a:solidFill>
                  <a:schemeClr val="tx1"/>
                </a:solidFill>
              </a:rPr>
              <a:t>you</a:t>
            </a:r>
            <a:r>
              <a:rPr lang="da-DK" sz="1600" dirty="0">
                <a:solidFill>
                  <a:schemeClr val="tx1"/>
                </a:solidFill>
              </a:rPr>
              <a:t> have done </a:t>
            </a:r>
            <a:r>
              <a:rPr lang="da-DK" sz="1600" dirty="0" err="1">
                <a:solidFill>
                  <a:schemeClr val="tx1"/>
                </a:solidFill>
              </a:rPr>
              <a:t>everything</a:t>
            </a:r>
            <a:r>
              <a:rPr lang="da-DK" sz="1600" dirty="0">
                <a:solidFill>
                  <a:schemeClr val="tx1"/>
                </a:solidFill>
              </a:rPr>
              <a:t> </a:t>
            </a:r>
            <a:r>
              <a:rPr lang="da-DK" sz="1600" dirty="0" err="1">
                <a:solidFill>
                  <a:schemeClr val="tx1"/>
                </a:solidFill>
              </a:rPr>
              <a:t>correctly</a:t>
            </a:r>
            <a:r>
              <a:rPr lang="da-DK" sz="1600" dirty="0">
                <a:solidFill>
                  <a:schemeClr val="tx1"/>
                </a:solidFill>
              </a:rPr>
              <a:t>. </a:t>
            </a:r>
            <a:br>
              <a:rPr lang="da-DK" sz="1600" dirty="0">
                <a:solidFill>
                  <a:schemeClr val="tx1"/>
                </a:solidFill>
              </a:rPr>
            </a:br>
            <a:r>
              <a:rPr lang="da-DK" sz="1600" dirty="0">
                <a:solidFill>
                  <a:schemeClr val="tx1"/>
                </a:solidFill>
              </a:rPr>
              <a:t/>
            </a:r>
            <a:br>
              <a:rPr lang="da-DK" sz="1600" dirty="0">
                <a:solidFill>
                  <a:schemeClr val="tx1"/>
                </a:solidFill>
              </a:rPr>
            </a:br>
            <a:r>
              <a:rPr lang="da-DK" sz="1600" dirty="0" err="1">
                <a:solidFill>
                  <a:schemeClr val="tx1"/>
                </a:solidFill>
              </a:rPr>
              <a:t>Remember</a:t>
            </a:r>
            <a:r>
              <a:rPr lang="da-DK" sz="1600" dirty="0">
                <a:solidFill>
                  <a:schemeClr val="tx1"/>
                </a:solidFill>
              </a:rPr>
              <a:t> to </a:t>
            </a:r>
            <a:r>
              <a:rPr lang="da-DK" sz="1600" dirty="0" err="1">
                <a:solidFill>
                  <a:schemeClr val="tx1"/>
                </a:solidFill>
              </a:rPr>
              <a:t>deselect</a:t>
            </a:r>
            <a:r>
              <a:rPr lang="da-DK" sz="1600" dirty="0">
                <a:solidFill>
                  <a:schemeClr val="tx1"/>
                </a:solidFill>
              </a:rPr>
              <a:t> </a:t>
            </a:r>
            <a:r>
              <a:rPr lang="da-DK" sz="1600" dirty="0" err="1">
                <a:solidFill>
                  <a:schemeClr val="tx1"/>
                </a:solidFill>
              </a:rPr>
              <a:t>everything</a:t>
            </a:r>
            <a:r>
              <a:rPr lang="da-DK" sz="1600" dirty="0">
                <a:solidFill>
                  <a:schemeClr val="tx1"/>
                </a:solidFill>
              </a:rPr>
              <a:t> </a:t>
            </a:r>
            <a:r>
              <a:rPr lang="da-DK" sz="1600" dirty="0" err="1">
                <a:solidFill>
                  <a:schemeClr val="tx1"/>
                </a:solidFill>
              </a:rPr>
              <a:t>when</a:t>
            </a:r>
            <a:r>
              <a:rPr lang="da-DK" sz="1600" dirty="0">
                <a:solidFill>
                  <a:schemeClr val="tx1"/>
                </a:solidFill>
              </a:rPr>
              <a:t> </a:t>
            </a:r>
            <a:r>
              <a:rPr lang="da-DK" sz="1600" dirty="0" err="1">
                <a:solidFill>
                  <a:schemeClr val="tx1"/>
                </a:solidFill>
              </a:rPr>
              <a:t>you</a:t>
            </a:r>
            <a:r>
              <a:rPr lang="da-DK" sz="1600" dirty="0">
                <a:solidFill>
                  <a:schemeClr val="tx1"/>
                </a:solidFill>
              </a:rPr>
              <a:t> </a:t>
            </a:r>
            <a:r>
              <a:rPr lang="da-DK" sz="1600" dirty="0" err="1">
                <a:solidFill>
                  <a:schemeClr val="tx1"/>
                </a:solidFill>
              </a:rPr>
              <a:t>want</a:t>
            </a:r>
            <a:r>
              <a:rPr lang="da-DK" sz="1600" dirty="0">
                <a:solidFill>
                  <a:schemeClr val="tx1"/>
                </a:solidFill>
              </a:rPr>
              <a:t> to check the looks of </a:t>
            </a:r>
            <a:r>
              <a:rPr lang="da-DK" sz="1600" dirty="0" err="1">
                <a:solidFill>
                  <a:schemeClr val="tx1"/>
                </a:solidFill>
              </a:rPr>
              <a:t>your</a:t>
            </a:r>
            <a:r>
              <a:rPr lang="da-DK" sz="1600" dirty="0">
                <a:solidFill>
                  <a:schemeClr val="tx1"/>
                </a:solidFill>
              </a:rPr>
              <a:t> </a:t>
            </a:r>
            <a:r>
              <a:rPr lang="da-DK" sz="1600" dirty="0" err="1">
                <a:solidFill>
                  <a:schemeClr val="tx1"/>
                </a:solidFill>
              </a:rPr>
              <a:t>work</a:t>
            </a:r>
            <a:r>
              <a:rPr lang="da-DK" sz="1600" dirty="0">
                <a:solidFill>
                  <a:schemeClr val="tx1"/>
                </a:solidFill>
              </a:rPr>
              <a:t>.</a:t>
            </a:r>
            <a:br>
              <a:rPr lang="da-DK" sz="1600" dirty="0">
                <a:solidFill>
                  <a:schemeClr val="tx1"/>
                </a:solidFill>
              </a:rPr>
            </a:br>
            <a:r>
              <a:rPr lang="da-DK" sz="1600" dirty="0">
                <a:solidFill>
                  <a:schemeClr val="tx1"/>
                </a:solidFill>
              </a:rPr>
              <a:t/>
            </a:r>
            <a:br>
              <a:rPr lang="da-DK" sz="1600" dirty="0">
                <a:solidFill>
                  <a:schemeClr val="tx1"/>
                </a:solidFill>
              </a:rPr>
            </a:br>
            <a:r>
              <a:rPr lang="da-DK" sz="1600" dirty="0">
                <a:solidFill>
                  <a:schemeClr val="tx1"/>
                </a:solidFill>
              </a:rPr>
              <a:t>If </a:t>
            </a:r>
            <a:r>
              <a:rPr lang="da-DK" sz="1600" dirty="0" err="1">
                <a:solidFill>
                  <a:schemeClr val="tx1"/>
                </a:solidFill>
              </a:rPr>
              <a:t>something</a:t>
            </a:r>
            <a:r>
              <a:rPr lang="da-DK" sz="1600" dirty="0">
                <a:solidFill>
                  <a:schemeClr val="tx1"/>
                </a:solidFill>
              </a:rPr>
              <a:t> looks </a:t>
            </a:r>
            <a:r>
              <a:rPr lang="da-DK" sz="1600" dirty="0" err="1">
                <a:solidFill>
                  <a:schemeClr val="tx1"/>
                </a:solidFill>
              </a:rPr>
              <a:t>strange</a:t>
            </a:r>
            <a:r>
              <a:rPr lang="da-DK" sz="1600" dirty="0">
                <a:solidFill>
                  <a:schemeClr val="tx1"/>
                </a:solidFill>
              </a:rPr>
              <a:t> </a:t>
            </a:r>
            <a:r>
              <a:rPr lang="da-DK" sz="1600" dirty="0" err="1">
                <a:solidFill>
                  <a:schemeClr val="tx1"/>
                </a:solidFill>
              </a:rPr>
              <a:t>even</a:t>
            </a:r>
            <a:r>
              <a:rPr lang="da-DK" sz="1600" dirty="0">
                <a:solidFill>
                  <a:schemeClr val="tx1"/>
                </a:solidFill>
              </a:rPr>
              <a:t> </a:t>
            </a:r>
            <a:r>
              <a:rPr lang="da-DK" sz="1600" dirty="0" err="1">
                <a:solidFill>
                  <a:schemeClr val="tx1"/>
                </a:solidFill>
              </a:rPr>
              <a:t>when</a:t>
            </a:r>
            <a:r>
              <a:rPr lang="da-DK" sz="1600" dirty="0">
                <a:solidFill>
                  <a:schemeClr val="tx1"/>
                </a:solidFill>
              </a:rPr>
              <a:t> </a:t>
            </a:r>
            <a:r>
              <a:rPr lang="da-DK" sz="1600" dirty="0" err="1">
                <a:solidFill>
                  <a:schemeClr val="tx1"/>
                </a:solidFill>
              </a:rPr>
              <a:t>deselected</a:t>
            </a:r>
            <a:r>
              <a:rPr lang="da-DK" sz="1600" dirty="0">
                <a:solidFill>
                  <a:schemeClr val="tx1"/>
                </a:solidFill>
              </a:rPr>
              <a:t>, </a:t>
            </a:r>
            <a:r>
              <a:rPr lang="da-DK" sz="1600" dirty="0" err="1">
                <a:solidFill>
                  <a:schemeClr val="tx1"/>
                </a:solidFill>
              </a:rPr>
              <a:t>you</a:t>
            </a:r>
            <a:r>
              <a:rPr lang="da-DK" sz="1600" dirty="0">
                <a:solidFill>
                  <a:schemeClr val="tx1"/>
                </a:solidFill>
              </a:rPr>
              <a:t> must look for </a:t>
            </a:r>
            <a:r>
              <a:rPr lang="da-DK" sz="1600" dirty="0" err="1">
                <a:solidFill>
                  <a:schemeClr val="tx1"/>
                </a:solidFill>
              </a:rPr>
              <a:t>errors</a:t>
            </a:r>
            <a:r>
              <a:rPr lang="da-DK" sz="1600" dirty="0">
                <a:solidFill>
                  <a:schemeClr val="tx1"/>
                </a:solidFill>
              </a:rPr>
              <a:t> in </a:t>
            </a:r>
            <a:r>
              <a:rPr lang="da-DK" sz="1600" dirty="0" err="1">
                <a:solidFill>
                  <a:schemeClr val="tx1"/>
                </a:solidFill>
              </a:rPr>
              <a:t>your</a:t>
            </a:r>
            <a:r>
              <a:rPr lang="da-DK" sz="1600" dirty="0">
                <a:solidFill>
                  <a:schemeClr val="tx1"/>
                </a:solidFill>
              </a:rPr>
              <a:t> </a:t>
            </a:r>
            <a:r>
              <a:rPr lang="da-DK" sz="1600" dirty="0" err="1">
                <a:solidFill>
                  <a:schemeClr val="tx1"/>
                </a:solidFill>
              </a:rPr>
              <a:t>setup</a:t>
            </a:r>
            <a:r>
              <a:rPr lang="da-DK" sz="1600" dirty="0">
                <a:solidFill>
                  <a:schemeClr val="tx1"/>
                </a:solidFill>
              </a:rPr>
              <a:t>. This </a:t>
            </a:r>
            <a:r>
              <a:rPr lang="da-DK" sz="1600" dirty="0" err="1">
                <a:solidFill>
                  <a:schemeClr val="tx1"/>
                </a:solidFill>
              </a:rPr>
              <a:t>calls</a:t>
            </a:r>
            <a:r>
              <a:rPr lang="da-DK" sz="1600" dirty="0">
                <a:solidFill>
                  <a:schemeClr val="tx1"/>
                </a:solidFill>
              </a:rPr>
              <a:t> for </a:t>
            </a:r>
            <a:r>
              <a:rPr lang="da-DK" sz="1600" dirty="0" err="1">
                <a:solidFill>
                  <a:schemeClr val="tx1"/>
                </a:solidFill>
              </a:rPr>
              <a:t>detective</a:t>
            </a:r>
            <a:r>
              <a:rPr lang="da-DK" sz="1600" dirty="0">
                <a:solidFill>
                  <a:schemeClr val="tx1"/>
                </a:solidFill>
              </a:rPr>
              <a:t> </a:t>
            </a:r>
            <a:r>
              <a:rPr lang="da-DK" sz="1600" dirty="0" err="1">
                <a:solidFill>
                  <a:schemeClr val="tx1"/>
                </a:solidFill>
              </a:rPr>
              <a:t>work</a:t>
            </a:r>
            <a:r>
              <a:rPr lang="da-DK" sz="1600" dirty="0">
                <a:solidFill>
                  <a:schemeClr val="tx1"/>
                </a:solidFill>
              </a:rPr>
              <a:t> and </a:t>
            </a:r>
            <a:r>
              <a:rPr lang="da-DK" sz="1600" dirty="0" err="1">
                <a:solidFill>
                  <a:schemeClr val="tx1"/>
                </a:solidFill>
              </a:rPr>
              <a:t>methodology</a:t>
            </a:r>
            <a:r>
              <a:rPr lang="da-DK" sz="1600" dirty="0">
                <a:solidFill>
                  <a:schemeClr val="tx1"/>
                </a:solidFill>
              </a:rPr>
              <a:t>, as the </a:t>
            </a:r>
            <a:r>
              <a:rPr lang="da-DK" sz="1600" dirty="0" err="1">
                <a:solidFill>
                  <a:schemeClr val="tx1"/>
                </a:solidFill>
              </a:rPr>
              <a:t>there</a:t>
            </a:r>
            <a:r>
              <a:rPr lang="da-DK" sz="1600" dirty="0">
                <a:solidFill>
                  <a:schemeClr val="tx1"/>
                </a:solidFill>
              </a:rPr>
              <a:t> </a:t>
            </a:r>
            <a:r>
              <a:rPr lang="da-DK" sz="1600" dirty="0" err="1">
                <a:solidFill>
                  <a:schemeClr val="tx1"/>
                </a:solidFill>
              </a:rPr>
              <a:t>are</a:t>
            </a:r>
            <a:r>
              <a:rPr lang="da-DK" sz="1600" dirty="0">
                <a:solidFill>
                  <a:schemeClr val="tx1"/>
                </a:solidFill>
              </a:rPr>
              <a:t> </a:t>
            </a:r>
            <a:r>
              <a:rPr lang="da-DK" sz="1600" dirty="0" err="1">
                <a:solidFill>
                  <a:schemeClr val="tx1"/>
                </a:solidFill>
              </a:rPr>
              <a:t>many</a:t>
            </a:r>
            <a:r>
              <a:rPr lang="da-DK" sz="1600" dirty="0">
                <a:solidFill>
                  <a:schemeClr val="tx1"/>
                </a:solidFill>
              </a:rPr>
              <a:t> spots </a:t>
            </a:r>
            <a:r>
              <a:rPr lang="da-DK" sz="1600" dirty="0" err="1">
                <a:solidFill>
                  <a:schemeClr val="tx1"/>
                </a:solidFill>
              </a:rPr>
              <a:t>where</a:t>
            </a:r>
            <a:r>
              <a:rPr lang="da-DK" sz="1600" dirty="0">
                <a:solidFill>
                  <a:schemeClr val="tx1"/>
                </a:solidFill>
              </a:rPr>
              <a:t> </a:t>
            </a:r>
            <a:r>
              <a:rPr lang="da-DK" sz="1600" dirty="0" err="1">
                <a:solidFill>
                  <a:schemeClr val="tx1"/>
                </a:solidFill>
              </a:rPr>
              <a:t>settings</a:t>
            </a:r>
            <a:r>
              <a:rPr lang="da-DK" sz="1600" dirty="0">
                <a:solidFill>
                  <a:schemeClr val="tx1"/>
                </a:solidFill>
              </a:rPr>
              <a:t> </a:t>
            </a:r>
            <a:r>
              <a:rPr lang="da-DK" sz="1600" dirty="0" err="1">
                <a:solidFill>
                  <a:schemeClr val="tx1"/>
                </a:solidFill>
              </a:rPr>
              <a:t>could</a:t>
            </a:r>
            <a:r>
              <a:rPr lang="da-DK" sz="1600" dirty="0">
                <a:solidFill>
                  <a:schemeClr val="tx1"/>
                </a:solidFill>
              </a:rPr>
              <a:t> </a:t>
            </a:r>
            <a:r>
              <a:rPr lang="da-DK" sz="1600" dirty="0" err="1">
                <a:solidFill>
                  <a:schemeClr val="tx1"/>
                </a:solidFill>
              </a:rPr>
              <a:t>be</a:t>
            </a:r>
            <a:r>
              <a:rPr lang="da-DK" sz="1600" dirty="0">
                <a:solidFill>
                  <a:schemeClr val="tx1"/>
                </a:solidFill>
              </a:rPr>
              <a:t> </a:t>
            </a:r>
            <a:r>
              <a:rPr lang="da-DK" sz="1600" dirty="0" err="1">
                <a:solidFill>
                  <a:schemeClr val="tx1"/>
                </a:solidFill>
              </a:rPr>
              <a:t>wrong</a:t>
            </a:r>
            <a:r>
              <a:rPr lang="da-DK" sz="1600" dirty="0">
                <a:solidFill>
                  <a:schemeClr val="tx1"/>
                </a:solidFill>
              </a:rPr>
              <a:t>.</a:t>
            </a:r>
            <a:br>
              <a:rPr lang="da-DK" sz="1600" dirty="0">
                <a:solidFill>
                  <a:schemeClr val="tx1"/>
                </a:solidFill>
              </a:rPr>
            </a:br>
            <a:r>
              <a:rPr lang="da-DK" sz="1600" dirty="0">
                <a:solidFill>
                  <a:schemeClr val="tx1"/>
                </a:solidFill>
              </a:rPr>
              <a:t/>
            </a:r>
            <a:br>
              <a:rPr lang="da-DK" sz="1600" dirty="0">
                <a:solidFill>
                  <a:schemeClr val="tx1"/>
                </a:solidFill>
              </a:rPr>
            </a:br>
            <a:r>
              <a:rPr lang="da-DK" sz="1600" dirty="0">
                <a:solidFill>
                  <a:schemeClr val="tx1"/>
                </a:solidFill>
              </a:rPr>
              <a:t>Try to </a:t>
            </a:r>
            <a:r>
              <a:rPr lang="da-DK" sz="1600" dirty="0" err="1">
                <a:solidFill>
                  <a:schemeClr val="tx1"/>
                </a:solidFill>
              </a:rPr>
              <a:t>apply</a:t>
            </a:r>
            <a:r>
              <a:rPr lang="da-DK" sz="1600" dirty="0">
                <a:solidFill>
                  <a:schemeClr val="tx1"/>
                </a:solidFill>
              </a:rPr>
              <a:t> </a:t>
            </a:r>
            <a:r>
              <a:rPr lang="da-DK" sz="1600" dirty="0" err="1">
                <a:solidFill>
                  <a:schemeClr val="tx1"/>
                </a:solidFill>
              </a:rPr>
              <a:t>your</a:t>
            </a:r>
            <a:r>
              <a:rPr lang="da-DK" sz="1600" dirty="0">
                <a:solidFill>
                  <a:schemeClr val="tx1"/>
                </a:solidFill>
              </a:rPr>
              <a:t> </a:t>
            </a:r>
            <a:r>
              <a:rPr lang="da-DK" sz="1600" dirty="0" err="1">
                <a:solidFill>
                  <a:schemeClr val="tx1"/>
                </a:solidFill>
              </a:rPr>
              <a:t>material</a:t>
            </a:r>
            <a:r>
              <a:rPr lang="da-DK" sz="1600" dirty="0">
                <a:solidFill>
                  <a:schemeClr val="tx1"/>
                </a:solidFill>
              </a:rPr>
              <a:t> on </a:t>
            </a:r>
            <a:r>
              <a:rPr lang="da-DK" sz="1600" dirty="0" err="1">
                <a:solidFill>
                  <a:schemeClr val="tx1"/>
                </a:solidFill>
              </a:rPr>
              <a:t>other</a:t>
            </a:r>
            <a:r>
              <a:rPr lang="da-DK" sz="1600" dirty="0">
                <a:solidFill>
                  <a:schemeClr val="tx1"/>
                </a:solidFill>
              </a:rPr>
              <a:t> items (the test </a:t>
            </a:r>
            <a:r>
              <a:rPr lang="da-DK" sz="1600" dirty="0" err="1">
                <a:solidFill>
                  <a:schemeClr val="tx1"/>
                </a:solidFill>
              </a:rPr>
              <a:t>boxes</a:t>
            </a:r>
            <a:r>
              <a:rPr lang="da-DK" sz="1600" dirty="0">
                <a:solidFill>
                  <a:schemeClr val="tx1"/>
                </a:solidFill>
              </a:rPr>
              <a:t> </a:t>
            </a:r>
            <a:r>
              <a:rPr lang="da-DK" sz="1600" dirty="0" err="1">
                <a:solidFill>
                  <a:schemeClr val="tx1"/>
                </a:solidFill>
              </a:rPr>
              <a:t>we</a:t>
            </a:r>
            <a:r>
              <a:rPr lang="da-DK" sz="1600" dirty="0">
                <a:solidFill>
                  <a:schemeClr val="tx1"/>
                </a:solidFill>
              </a:rPr>
              <a:t> did </a:t>
            </a:r>
            <a:r>
              <a:rPr lang="da-DK" sz="1600" dirty="0" err="1">
                <a:solidFill>
                  <a:schemeClr val="tx1"/>
                </a:solidFill>
              </a:rPr>
              <a:t>earlier</a:t>
            </a:r>
            <a:r>
              <a:rPr lang="da-DK" sz="1600" dirty="0">
                <a:solidFill>
                  <a:schemeClr val="tx1"/>
                </a:solidFill>
              </a:rPr>
              <a:t>) to filter out the </a:t>
            </a:r>
            <a:r>
              <a:rPr lang="da-DK" sz="1600" dirty="0" err="1">
                <a:solidFill>
                  <a:schemeClr val="tx1"/>
                </a:solidFill>
              </a:rPr>
              <a:t>error</a:t>
            </a:r>
            <a:r>
              <a:rPr lang="da-DK" sz="1600" dirty="0">
                <a:solidFill>
                  <a:schemeClr val="tx1"/>
                </a:solidFill>
              </a:rPr>
              <a:t>. </a:t>
            </a:r>
            <a:br>
              <a:rPr lang="da-DK" sz="1600" dirty="0">
                <a:solidFill>
                  <a:schemeClr val="tx1"/>
                </a:solidFill>
              </a:rPr>
            </a:br>
            <a:r>
              <a:rPr lang="da-DK" sz="1600" dirty="0">
                <a:solidFill>
                  <a:schemeClr val="tx1"/>
                </a:solidFill>
              </a:rPr>
              <a:t/>
            </a:r>
            <a:br>
              <a:rPr lang="da-DK" sz="1600" dirty="0">
                <a:solidFill>
                  <a:schemeClr val="tx1"/>
                </a:solidFill>
              </a:rPr>
            </a:br>
            <a:r>
              <a:rPr lang="da-DK" sz="1600" dirty="0" err="1">
                <a:solidFill>
                  <a:schemeClr val="tx1"/>
                </a:solidFill>
              </a:rPr>
              <a:t>Some</a:t>
            </a:r>
            <a:r>
              <a:rPr lang="da-DK" sz="1600" dirty="0">
                <a:solidFill>
                  <a:schemeClr val="tx1"/>
                </a:solidFill>
              </a:rPr>
              <a:t> times it </a:t>
            </a:r>
            <a:r>
              <a:rPr lang="da-DK" sz="1600" dirty="0" err="1">
                <a:solidFill>
                  <a:schemeClr val="tx1"/>
                </a:solidFill>
              </a:rPr>
              <a:t>works</a:t>
            </a:r>
            <a:r>
              <a:rPr lang="da-DK" sz="1600" dirty="0">
                <a:solidFill>
                  <a:schemeClr val="tx1"/>
                </a:solidFill>
              </a:rPr>
              <a:t> to save </a:t>
            </a:r>
            <a:r>
              <a:rPr lang="da-DK" sz="1600" dirty="0" err="1">
                <a:solidFill>
                  <a:schemeClr val="tx1"/>
                </a:solidFill>
              </a:rPr>
              <a:t>your</a:t>
            </a:r>
            <a:r>
              <a:rPr lang="da-DK" sz="1600" dirty="0">
                <a:solidFill>
                  <a:schemeClr val="tx1"/>
                </a:solidFill>
              </a:rPr>
              <a:t> file, </a:t>
            </a:r>
            <a:r>
              <a:rPr lang="da-DK" sz="1600" dirty="0" err="1">
                <a:solidFill>
                  <a:schemeClr val="tx1"/>
                </a:solidFill>
              </a:rPr>
              <a:t>close</a:t>
            </a:r>
            <a:r>
              <a:rPr lang="da-DK" sz="1600" dirty="0">
                <a:solidFill>
                  <a:schemeClr val="tx1"/>
                </a:solidFill>
              </a:rPr>
              <a:t> and </a:t>
            </a:r>
            <a:r>
              <a:rPr lang="da-DK" sz="1600" dirty="0" err="1">
                <a:solidFill>
                  <a:schemeClr val="tx1"/>
                </a:solidFill>
              </a:rPr>
              <a:t>reopen</a:t>
            </a:r>
            <a:r>
              <a:rPr lang="da-DK" sz="1600" dirty="0">
                <a:solidFill>
                  <a:schemeClr val="tx1"/>
                </a:solidFill>
              </a:rPr>
              <a:t> it.  </a:t>
            </a:r>
            <a:br>
              <a:rPr lang="da-DK" sz="1600" dirty="0">
                <a:solidFill>
                  <a:schemeClr val="tx1"/>
                </a:solidFill>
              </a:rPr>
            </a:br>
            <a:r>
              <a:rPr lang="da-DK" sz="1600" dirty="0">
                <a:solidFill>
                  <a:schemeClr val="tx1"/>
                </a:solidFill>
              </a:rPr>
              <a:t/>
            </a:r>
            <a:br>
              <a:rPr lang="da-DK" sz="1600" dirty="0">
                <a:solidFill>
                  <a:schemeClr val="tx1"/>
                </a:solidFill>
              </a:rPr>
            </a:br>
            <a:r>
              <a:rPr lang="da-DK" sz="1600" dirty="0" err="1">
                <a:solidFill>
                  <a:schemeClr val="tx1"/>
                </a:solidFill>
              </a:rPr>
              <a:t>When</a:t>
            </a:r>
            <a:r>
              <a:rPr lang="da-DK" sz="1600" dirty="0">
                <a:solidFill>
                  <a:schemeClr val="tx1"/>
                </a:solidFill>
              </a:rPr>
              <a:t> </a:t>
            </a:r>
            <a:r>
              <a:rPr lang="da-DK" sz="1600" dirty="0" err="1">
                <a:solidFill>
                  <a:schemeClr val="tx1"/>
                </a:solidFill>
              </a:rPr>
              <a:t>working</a:t>
            </a:r>
            <a:r>
              <a:rPr lang="da-DK" sz="1600" dirty="0">
                <a:solidFill>
                  <a:schemeClr val="tx1"/>
                </a:solidFill>
              </a:rPr>
              <a:t> with 3ds Max </a:t>
            </a:r>
            <a:r>
              <a:rPr lang="da-DK" sz="1600" dirty="0" err="1">
                <a:solidFill>
                  <a:schemeClr val="tx1"/>
                </a:solidFill>
              </a:rPr>
              <a:t>you</a:t>
            </a:r>
            <a:r>
              <a:rPr lang="da-DK" sz="1600" dirty="0">
                <a:solidFill>
                  <a:schemeClr val="tx1"/>
                </a:solidFill>
              </a:rPr>
              <a:t> </a:t>
            </a:r>
            <a:r>
              <a:rPr lang="da-DK" sz="1600" dirty="0" err="1">
                <a:solidFill>
                  <a:schemeClr val="tx1"/>
                </a:solidFill>
              </a:rPr>
              <a:t>spend</a:t>
            </a:r>
            <a:r>
              <a:rPr lang="da-DK" sz="1600" dirty="0">
                <a:solidFill>
                  <a:schemeClr val="tx1"/>
                </a:solidFill>
              </a:rPr>
              <a:t> a </a:t>
            </a:r>
            <a:r>
              <a:rPr lang="da-DK" sz="1600" dirty="0" err="1">
                <a:solidFill>
                  <a:schemeClr val="tx1"/>
                </a:solidFill>
              </a:rPr>
              <a:t>lot</a:t>
            </a:r>
            <a:r>
              <a:rPr lang="da-DK" sz="1600" dirty="0">
                <a:solidFill>
                  <a:schemeClr val="tx1"/>
                </a:solidFill>
              </a:rPr>
              <a:t> of time </a:t>
            </a:r>
            <a:r>
              <a:rPr lang="da-DK" sz="1600" dirty="0" err="1">
                <a:solidFill>
                  <a:schemeClr val="tx1"/>
                </a:solidFill>
              </a:rPr>
              <a:t>tweaking</a:t>
            </a:r>
            <a:r>
              <a:rPr lang="da-DK" sz="1600" dirty="0">
                <a:solidFill>
                  <a:schemeClr val="tx1"/>
                </a:solidFill>
              </a:rPr>
              <a:t> and </a:t>
            </a:r>
            <a:r>
              <a:rPr lang="da-DK" sz="1600" dirty="0" err="1">
                <a:solidFill>
                  <a:schemeClr val="tx1"/>
                </a:solidFill>
              </a:rPr>
              <a:t>testing</a:t>
            </a:r>
            <a:r>
              <a:rPr lang="da-DK" sz="1600" dirty="0">
                <a:solidFill>
                  <a:schemeClr val="tx1"/>
                </a:solidFill>
              </a:rPr>
              <a:t>.</a:t>
            </a:r>
            <a:br>
              <a:rPr lang="da-DK" sz="1600" dirty="0">
                <a:solidFill>
                  <a:schemeClr val="tx1"/>
                </a:solidFill>
              </a:rPr>
            </a:br>
            <a:r>
              <a:rPr lang="da-DK" sz="1600" dirty="0">
                <a:solidFill>
                  <a:schemeClr val="tx1"/>
                </a:solidFill>
              </a:rPr>
              <a:t/>
            </a:r>
            <a:br>
              <a:rPr lang="da-DK" sz="1600" dirty="0">
                <a:solidFill>
                  <a:schemeClr val="tx1"/>
                </a:solidFill>
              </a:rPr>
            </a:br>
            <a:r>
              <a:rPr lang="da-DK" sz="1600" dirty="0" err="1">
                <a:solidFill>
                  <a:schemeClr val="tx1"/>
                </a:solidFill>
              </a:rPr>
              <a:t>Getting</a:t>
            </a:r>
            <a:r>
              <a:rPr lang="da-DK" sz="1600" dirty="0">
                <a:solidFill>
                  <a:schemeClr val="tx1"/>
                </a:solidFill>
              </a:rPr>
              <a:t> </a:t>
            </a:r>
            <a:r>
              <a:rPr lang="da-DK" sz="1600" dirty="0" err="1">
                <a:solidFill>
                  <a:schemeClr val="tx1"/>
                </a:solidFill>
              </a:rPr>
              <a:t>routine</a:t>
            </a:r>
            <a:r>
              <a:rPr lang="da-DK" sz="1600" dirty="0">
                <a:solidFill>
                  <a:schemeClr val="tx1"/>
                </a:solidFill>
              </a:rPr>
              <a:t> </a:t>
            </a:r>
            <a:r>
              <a:rPr lang="da-DK" sz="1600" dirty="0" err="1">
                <a:solidFill>
                  <a:schemeClr val="tx1"/>
                </a:solidFill>
              </a:rPr>
              <a:t>will</a:t>
            </a:r>
            <a:r>
              <a:rPr lang="da-DK" sz="1600" dirty="0">
                <a:solidFill>
                  <a:schemeClr val="tx1"/>
                </a:solidFill>
              </a:rPr>
              <a:t> speed up </a:t>
            </a:r>
            <a:r>
              <a:rPr lang="da-DK" sz="1600" dirty="0" err="1">
                <a:solidFill>
                  <a:schemeClr val="tx1"/>
                </a:solidFill>
              </a:rPr>
              <a:t>your</a:t>
            </a:r>
            <a:r>
              <a:rPr lang="da-DK" sz="1600" dirty="0">
                <a:solidFill>
                  <a:schemeClr val="tx1"/>
                </a:solidFill>
              </a:rPr>
              <a:t> </a:t>
            </a:r>
            <a:r>
              <a:rPr lang="da-DK" sz="1600" dirty="0" err="1">
                <a:solidFill>
                  <a:schemeClr val="tx1"/>
                </a:solidFill>
              </a:rPr>
              <a:t>work</a:t>
            </a:r>
            <a:r>
              <a:rPr lang="da-DK" sz="1600" dirty="0">
                <a:solidFill>
                  <a:schemeClr val="tx1"/>
                </a:solidFill>
              </a:rPr>
              <a:t>…</a:t>
            </a: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solidFill>
                  <a:schemeClr val="tx1"/>
                </a:solidFill>
              </a:rPr>
              <a:t/>
            </a:r>
            <a:br>
              <a:rPr lang="da-DK" sz="1600" dirty="0">
                <a:solidFill>
                  <a:schemeClr val="tx1"/>
                </a:solidFill>
              </a:rPr>
            </a:br>
            <a:r>
              <a:rPr lang="da-DK" sz="1600" dirty="0">
                <a:solidFill>
                  <a:schemeClr val="tx1"/>
                </a:solidFill>
              </a:rPr>
              <a:t/>
            </a:r>
            <a:br>
              <a:rPr lang="da-DK" sz="1600" dirty="0">
                <a:solidFill>
                  <a:schemeClr val="tx1"/>
                </a:solidFill>
              </a:rPr>
            </a:br>
            <a:r>
              <a:rPr lang="da-DK" sz="1600" dirty="0"/>
              <a:t/>
            </a:r>
            <a:br>
              <a:rPr lang="da-DK" sz="1600" dirty="0"/>
            </a:br>
            <a:r>
              <a:rPr lang="da-DK" sz="1600" dirty="0"/>
              <a:t/>
            </a:r>
            <a:br>
              <a:rPr lang="da-DK" sz="1600" dirty="0"/>
            </a:br>
            <a:r>
              <a:rPr lang="da-DK" sz="1600" dirty="0"/>
              <a:t/>
            </a:r>
            <a:br>
              <a:rPr lang="da-DK" sz="1600" dirty="0"/>
            </a:br>
            <a:endParaRPr lang="da-DK" sz="1600" i="1" dirty="0"/>
          </a:p>
        </p:txBody>
      </p:sp>
    </p:spTree>
    <p:extLst>
      <p:ext uri="{BB962C8B-B14F-4D97-AF65-F5344CB8AC3E}">
        <p14:creationId xmlns:p14="http://schemas.microsoft.com/office/powerpoint/2010/main" val="15353956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901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stretch>
            <a:fillRect/>
          </a:stretch>
        </p:blipFill>
        <p:spPr>
          <a:xfrm>
            <a:off x="0" y="0"/>
            <a:ext cx="12169696" cy="6840000"/>
          </a:xfrm>
          <a:prstGeom prst="rect">
            <a:avLst/>
          </a:prstGeom>
        </p:spPr>
      </p:pic>
      <p:sp>
        <p:nvSpPr>
          <p:cNvPr id="5" name="Titel 4"/>
          <p:cNvSpPr>
            <a:spLocks noGrp="1"/>
          </p:cNvSpPr>
          <p:nvPr>
            <p:ph type="title"/>
          </p:nvPr>
        </p:nvSpPr>
        <p:spPr>
          <a:xfrm>
            <a:off x="1847528" y="548680"/>
            <a:ext cx="3024336" cy="576064"/>
          </a:xfrm>
          <a:solidFill>
            <a:srgbClr val="F4FAAC"/>
          </a:solidFill>
          <a:ln>
            <a:noFill/>
          </a:ln>
        </p:spPr>
        <p:style>
          <a:lnRef idx="2">
            <a:schemeClr val="dk1"/>
          </a:lnRef>
          <a:fillRef idx="1">
            <a:schemeClr val="lt1"/>
          </a:fillRef>
          <a:effectRef idx="0">
            <a:schemeClr val="dk1"/>
          </a:effectRef>
          <a:fontRef idx="minor">
            <a:schemeClr val="dk1"/>
          </a:fontRef>
        </p:style>
        <p:txBody>
          <a:bodyPr anchor="t" anchorCtr="0">
            <a:noAutofit/>
          </a:bodyPr>
          <a:lstStyle/>
          <a:p>
            <a:pPr algn="l">
              <a:lnSpc>
                <a:spcPts val="1600"/>
              </a:lnSpc>
            </a:pPr>
            <a:r>
              <a:rPr lang="da-DK" sz="1600" dirty="0" smtClean="0">
                <a:solidFill>
                  <a:schemeClr val="tx1"/>
                </a:solidFill>
              </a:rPr>
              <a:t>Now </a:t>
            </a:r>
            <a:r>
              <a:rPr lang="da-DK" sz="1600" dirty="0">
                <a:solidFill>
                  <a:schemeClr val="tx1"/>
                </a:solidFill>
              </a:rPr>
              <a:t>his head </a:t>
            </a:r>
            <a:r>
              <a:rPr lang="da-DK" sz="1600" dirty="0" err="1">
                <a:solidFill>
                  <a:schemeClr val="tx1"/>
                </a:solidFill>
              </a:rPr>
              <a:t>needs</a:t>
            </a:r>
            <a:r>
              <a:rPr lang="da-DK" sz="1600" dirty="0">
                <a:solidFill>
                  <a:schemeClr val="tx1"/>
                </a:solidFill>
              </a:rPr>
              <a:t> </a:t>
            </a:r>
            <a:r>
              <a:rPr lang="da-DK" sz="1600" dirty="0" err="1">
                <a:solidFill>
                  <a:schemeClr val="tx1"/>
                </a:solidFill>
              </a:rPr>
              <a:t>some</a:t>
            </a:r>
            <a:r>
              <a:rPr lang="da-DK" sz="1600" dirty="0">
                <a:solidFill>
                  <a:schemeClr val="tx1"/>
                </a:solidFill>
              </a:rPr>
              <a:t> </a:t>
            </a:r>
            <a:r>
              <a:rPr lang="da-DK" sz="1600" dirty="0" err="1">
                <a:solidFill>
                  <a:schemeClr val="tx1"/>
                </a:solidFill>
              </a:rPr>
              <a:t>treatment</a:t>
            </a:r>
            <a:r>
              <a:rPr lang="da-DK" sz="1600" dirty="0">
                <a:solidFill>
                  <a:schemeClr val="tx1"/>
                </a:solidFill>
              </a:rPr>
              <a:t>…</a:t>
            </a: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solidFill>
                  <a:schemeClr val="tx1"/>
                </a:solidFill>
              </a:rPr>
              <a:t/>
            </a:r>
            <a:br>
              <a:rPr lang="da-DK" sz="1600" dirty="0">
                <a:solidFill>
                  <a:schemeClr val="tx1"/>
                </a:solidFill>
              </a:rPr>
            </a:br>
            <a:r>
              <a:rPr lang="da-DK" sz="1600" dirty="0">
                <a:solidFill>
                  <a:schemeClr val="tx1"/>
                </a:solidFill>
              </a:rPr>
              <a:t/>
            </a:r>
            <a:br>
              <a:rPr lang="da-DK" sz="1600" dirty="0">
                <a:solidFill>
                  <a:schemeClr val="tx1"/>
                </a:solidFill>
              </a:rPr>
            </a:br>
            <a:r>
              <a:rPr lang="da-DK" sz="1600" dirty="0"/>
              <a:t/>
            </a:r>
            <a:br>
              <a:rPr lang="da-DK" sz="1600" dirty="0"/>
            </a:br>
            <a:r>
              <a:rPr lang="da-DK" sz="1600" dirty="0"/>
              <a:t/>
            </a:r>
            <a:br>
              <a:rPr lang="da-DK" sz="1600" dirty="0"/>
            </a:br>
            <a:r>
              <a:rPr lang="da-DK" sz="1600" dirty="0"/>
              <a:t/>
            </a:r>
            <a:br>
              <a:rPr lang="da-DK" sz="1600" dirty="0"/>
            </a:br>
            <a:endParaRPr lang="da-DK" sz="1600" i="1" dirty="0"/>
          </a:p>
        </p:txBody>
      </p:sp>
      <p:sp>
        <p:nvSpPr>
          <p:cNvPr id="6" name="Titel 4"/>
          <p:cNvSpPr txBox="1">
            <a:spLocks/>
          </p:cNvSpPr>
          <p:nvPr/>
        </p:nvSpPr>
        <p:spPr>
          <a:xfrm>
            <a:off x="1847528" y="1268760"/>
            <a:ext cx="3024336" cy="936104"/>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dirty="0" smtClean="0">
                <a:solidFill>
                  <a:schemeClr val="tx1"/>
                </a:solidFill>
              </a:rPr>
              <a:t>Select the head, and </a:t>
            </a:r>
            <a:r>
              <a:rPr lang="da-DK" sz="1600" dirty="0" err="1" smtClean="0">
                <a:solidFill>
                  <a:schemeClr val="tx1"/>
                </a:solidFill>
              </a:rPr>
              <a:t>convert</a:t>
            </a:r>
            <a:r>
              <a:rPr lang="da-DK" sz="1600" dirty="0" smtClean="0">
                <a:solidFill>
                  <a:schemeClr val="tx1"/>
                </a:solidFill>
              </a:rPr>
              <a:t> it to an </a:t>
            </a:r>
            <a:r>
              <a:rPr lang="da-DK" sz="1600" i="1" dirty="0" smtClean="0">
                <a:solidFill>
                  <a:schemeClr val="tx1"/>
                </a:solidFill>
              </a:rPr>
              <a:t>Editable </a:t>
            </a:r>
            <a:r>
              <a:rPr lang="da-DK" sz="1600" i="1" dirty="0" err="1" smtClean="0">
                <a:solidFill>
                  <a:schemeClr val="tx1"/>
                </a:solidFill>
              </a:rPr>
              <a:t>Poly</a:t>
            </a:r>
            <a:r>
              <a:rPr lang="da-DK" sz="1600" dirty="0" smtClean="0">
                <a:solidFill>
                  <a:schemeClr val="tx1"/>
                </a:solidFill>
              </a:rPr>
              <a:t>…</a:t>
            </a:r>
          </a:p>
          <a:p>
            <a:pPr algn="l">
              <a:lnSpc>
                <a:spcPts val="1600"/>
              </a:lnSpc>
            </a:pPr>
            <a:r>
              <a:rPr lang="da-DK" sz="1600" dirty="0" smtClean="0">
                <a:solidFill>
                  <a:schemeClr val="tx1"/>
                </a:solidFill>
              </a:rPr>
              <a:t>Select all </a:t>
            </a:r>
            <a:r>
              <a:rPr lang="da-DK" sz="1600" dirty="0" err="1" smtClean="0">
                <a:solidFill>
                  <a:schemeClr val="tx1"/>
                </a:solidFill>
              </a:rPr>
              <a:t>its</a:t>
            </a:r>
            <a:r>
              <a:rPr lang="da-DK" sz="1600" dirty="0" smtClean="0">
                <a:solidFill>
                  <a:schemeClr val="tx1"/>
                </a:solidFill>
              </a:rPr>
              <a:t> polygons and </a:t>
            </a:r>
            <a:r>
              <a:rPr lang="da-DK" sz="1600" dirty="0" err="1" smtClean="0">
                <a:solidFill>
                  <a:schemeClr val="tx1"/>
                </a:solidFill>
              </a:rPr>
              <a:t>assign</a:t>
            </a:r>
            <a:r>
              <a:rPr lang="da-DK" sz="1600" dirty="0" smtClean="0">
                <a:solidFill>
                  <a:schemeClr val="tx1"/>
                </a:solidFill>
              </a:rPr>
              <a:t> </a:t>
            </a:r>
            <a:r>
              <a:rPr lang="da-DK" sz="1600" dirty="0" err="1" smtClean="0">
                <a:solidFill>
                  <a:schemeClr val="tx1"/>
                </a:solidFill>
              </a:rPr>
              <a:t>them</a:t>
            </a:r>
            <a:r>
              <a:rPr lang="da-DK" sz="1600" dirty="0" smtClean="0">
                <a:solidFill>
                  <a:schemeClr val="tx1"/>
                </a:solidFill>
              </a:rPr>
              <a:t> </a:t>
            </a:r>
            <a:r>
              <a:rPr lang="da-DK" sz="1600" i="1" dirty="0" smtClean="0">
                <a:solidFill>
                  <a:schemeClr val="tx1"/>
                </a:solidFill>
              </a:rPr>
              <a:t>ID 1</a:t>
            </a: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solidFill>
                  <a:schemeClr val="tx1"/>
                </a:solidFill>
              </a:rPr>
              <a:t/>
            </a:r>
            <a:br>
              <a:rPr lang="da-DK" sz="1600" dirty="0" smtClean="0">
                <a:solidFill>
                  <a:schemeClr val="tx1"/>
                </a:solidFill>
              </a:rPr>
            </a:br>
            <a:r>
              <a:rPr lang="da-DK" sz="1600" dirty="0" smtClean="0">
                <a:solidFill>
                  <a:schemeClr val="tx1"/>
                </a:solidFill>
              </a:rPr>
              <a:t/>
            </a:r>
            <a:br>
              <a:rPr lang="da-DK" sz="1600" dirty="0" smtClean="0">
                <a:solidFill>
                  <a:schemeClr val="tx1"/>
                </a:solidFill>
              </a:rPr>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endParaRPr lang="da-DK" sz="1600" i="1" dirty="0"/>
          </a:p>
        </p:txBody>
      </p:sp>
      <p:sp>
        <p:nvSpPr>
          <p:cNvPr id="7" name="Titel 4"/>
          <p:cNvSpPr txBox="1">
            <a:spLocks/>
          </p:cNvSpPr>
          <p:nvPr/>
        </p:nvSpPr>
        <p:spPr>
          <a:xfrm>
            <a:off x="1842932" y="2348880"/>
            <a:ext cx="3024336" cy="576064"/>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dirty="0" err="1" smtClean="0">
                <a:solidFill>
                  <a:schemeClr val="tx1"/>
                </a:solidFill>
              </a:rPr>
              <a:t>Deselect</a:t>
            </a:r>
            <a:r>
              <a:rPr lang="da-DK" sz="1600" dirty="0" smtClean="0">
                <a:solidFill>
                  <a:schemeClr val="tx1"/>
                </a:solidFill>
              </a:rPr>
              <a:t> the </a:t>
            </a:r>
            <a:r>
              <a:rPr lang="da-DK" sz="1600" i="1" dirty="0" smtClean="0">
                <a:solidFill>
                  <a:schemeClr val="tx1"/>
                </a:solidFill>
              </a:rPr>
              <a:t>Polygon</a:t>
            </a:r>
            <a:r>
              <a:rPr lang="da-DK" sz="1600" dirty="0" smtClean="0">
                <a:solidFill>
                  <a:schemeClr val="tx1"/>
                </a:solidFill>
              </a:rPr>
              <a:t> mode, and </a:t>
            </a:r>
            <a:r>
              <a:rPr lang="da-DK" sz="1600" dirty="0" err="1" smtClean="0">
                <a:solidFill>
                  <a:schemeClr val="tx1"/>
                </a:solidFill>
              </a:rPr>
              <a:t>deselect</a:t>
            </a:r>
            <a:r>
              <a:rPr lang="da-DK" sz="1600" dirty="0" smtClean="0">
                <a:solidFill>
                  <a:schemeClr val="tx1"/>
                </a:solidFill>
              </a:rPr>
              <a:t> the head</a:t>
            </a: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solidFill>
                  <a:schemeClr val="tx1"/>
                </a:solidFill>
              </a:rPr>
              <a:t/>
            </a:r>
            <a:br>
              <a:rPr lang="da-DK" sz="1600" dirty="0" smtClean="0">
                <a:solidFill>
                  <a:schemeClr val="tx1"/>
                </a:solidFill>
              </a:rPr>
            </a:br>
            <a:r>
              <a:rPr lang="da-DK" sz="1600" dirty="0" smtClean="0">
                <a:solidFill>
                  <a:schemeClr val="tx1"/>
                </a:solidFill>
              </a:rPr>
              <a:t/>
            </a:r>
            <a:br>
              <a:rPr lang="da-DK" sz="1600" dirty="0" smtClean="0">
                <a:solidFill>
                  <a:schemeClr val="tx1"/>
                </a:solidFill>
              </a:rPr>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endParaRPr lang="da-DK" sz="1600" i="1" dirty="0"/>
          </a:p>
        </p:txBody>
      </p:sp>
    </p:spTree>
    <p:extLst>
      <p:ext uri="{BB962C8B-B14F-4D97-AF65-F5344CB8AC3E}">
        <p14:creationId xmlns:p14="http://schemas.microsoft.com/office/powerpoint/2010/main" val="11627629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901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stretch>
            <a:fillRect/>
          </a:stretch>
        </p:blipFill>
        <p:spPr>
          <a:xfrm>
            <a:off x="0" y="0"/>
            <a:ext cx="12147358" cy="6840000"/>
          </a:xfrm>
          <a:prstGeom prst="rect">
            <a:avLst/>
          </a:prstGeom>
        </p:spPr>
      </p:pic>
      <p:sp>
        <p:nvSpPr>
          <p:cNvPr id="5" name="Titel 4"/>
          <p:cNvSpPr>
            <a:spLocks noGrp="1"/>
          </p:cNvSpPr>
          <p:nvPr>
            <p:ph type="title"/>
          </p:nvPr>
        </p:nvSpPr>
        <p:spPr>
          <a:xfrm>
            <a:off x="9048328" y="332656"/>
            <a:ext cx="3024336" cy="2376264"/>
          </a:xfrm>
          <a:solidFill>
            <a:srgbClr val="F4FAAC"/>
          </a:solidFill>
          <a:ln>
            <a:noFill/>
          </a:ln>
        </p:spPr>
        <p:style>
          <a:lnRef idx="2">
            <a:schemeClr val="dk1"/>
          </a:lnRef>
          <a:fillRef idx="1">
            <a:schemeClr val="lt1"/>
          </a:fillRef>
          <a:effectRef idx="0">
            <a:schemeClr val="dk1"/>
          </a:effectRef>
          <a:fontRef idx="minor">
            <a:schemeClr val="dk1"/>
          </a:fontRef>
        </p:style>
        <p:txBody>
          <a:bodyPr anchor="t" anchorCtr="0">
            <a:noAutofit/>
          </a:bodyPr>
          <a:lstStyle/>
          <a:p>
            <a:pPr algn="l">
              <a:lnSpc>
                <a:spcPts val="1600"/>
              </a:lnSpc>
            </a:pPr>
            <a:r>
              <a:rPr lang="da-DK" sz="1600" dirty="0" err="1" smtClean="0">
                <a:solidFill>
                  <a:schemeClr val="tx1"/>
                </a:solidFill>
              </a:rPr>
              <a:t>We</a:t>
            </a:r>
            <a:r>
              <a:rPr lang="da-DK" sz="1600" dirty="0" smtClean="0">
                <a:solidFill>
                  <a:schemeClr val="tx1"/>
                </a:solidFill>
              </a:rPr>
              <a:t> </a:t>
            </a:r>
            <a:r>
              <a:rPr lang="da-DK" sz="1600" dirty="0" err="1">
                <a:solidFill>
                  <a:schemeClr val="tx1"/>
                </a:solidFill>
              </a:rPr>
              <a:t>will</a:t>
            </a:r>
            <a:r>
              <a:rPr lang="da-DK" sz="1600" dirty="0">
                <a:solidFill>
                  <a:schemeClr val="tx1"/>
                </a:solidFill>
              </a:rPr>
              <a:t> </a:t>
            </a:r>
            <a:r>
              <a:rPr lang="da-DK" sz="1600" dirty="0" err="1" smtClean="0">
                <a:solidFill>
                  <a:schemeClr val="tx1"/>
                </a:solidFill>
              </a:rPr>
              <a:t>create</a:t>
            </a:r>
            <a:r>
              <a:rPr lang="da-DK" sz="1600" dirty="0" smtClean="0">
                <a:solidFill>
                  <a:schemeClr val="tx1"/>
                </a:solidFill>
              </a:rPr>
              <a:t> </a:t>
            </a:r>
            <a:r>
              <a:rPr lang="da-DK" sz="1600" dirty="0">
                <a:solidFill>
                  <a:schemeClr val="tx1"/>
                </a:solidFill>
              </a:rPr>
              <a:t>a new </a:t>
            </a:r>
            <a:r>
              <a:rPr lang="da-DK" sz="1600" dirty="0" err="1">
                <a:solidFill>
                  <a:schemeClr val="tx1"/>
                </a:solidFill>
              </a:rPr>
              <a:t>material</a:t>
            </a:r>
            <a:r>
              <a:rPr lang="da-DK" sz="1600" dirty="0">
                <a:solidFill>
                  <a:schemeClr val="tx1"/>
                </a:solidFill>
              </a:rPr>
              <a:t> </a:t>
            </a:r>
            <a:r>
              <a:rPr lang="da-DK" sz="1600" dirty="0" smtClean="0">
                <a:solidFill>
                  <a:schemeClr val="tx1"/>
                </a:solidFill>
              </a:rPr>
              <a:t>in </a:t>
            </a:r>
            <a:r>
              <a:rPr lang="da-DK" sz="1600" dirty="0" err="1" smtClean="0">
                <a:solidFill>
                  <a:schemeClr val="tx1"/>
                </a:solidFill>
              </a:rPr>
              <a:t>order</a:t>
            </a:r>
            <a:r>
              <a:rPr lang="da-DK" sz="1600" dirty="0" smtClean="0">
                <a:solidFill>
                  <a:schemeClr val="tx1"/>
                </a:solidFill>
              </a:rPr>
              <a:t> to </a:t>
            </a:r>
            <a:r>
              <a:rPr lang="da-DK" sz="1600" dirty="0" err="1" smtClean="0">
                <a:solidFill>
                  <a:schemeClr val="tx1"/>
                </a:solidFill>
              </a:rPr>
              <a:t>improve</a:t>
            </a:r>
            <a:r>
              <a:rPr lang="da-DK" sz="1600" dirty="0" smtClean="0">
                <a:solidFill>
                  <a:schemeClr val="tx1"/>
                </a:solidFill>
              </a:rPr>
              <a:t> his looks:</a:t>
            </a:r>
            <a:r>
              <a:rPr lang="da-DK" sz="1600" dirty="0">
                <a:solidFill>
                  <a:schemeClr val="tx1"/>
                </a:solidFill>
              </a:rPr>
              <a:t/>
            </a:r>
            <a:br>
              <a:rPr lang="da-DK" sz="1600" dirty="0">
                <a:solidFill>
                  <a:schemeClr val="tx1"/>
                </a:solidFill>
              </a:rPr>
            </a:br>
            <a:r>
              <a:rPr lang="da-DK" sz="1600" dirty="0">
                <a:solidFill>
                  <a:schemeClr val="tx1"/>
                </a:solidFill>
              </a:rPr>
              <a:t/>
            </a:r>
            <a:br>
              <a:rPr lang="da-DK" sz="1600" dirty="0">
                <a:solidFill>
                  <a:schemeClr val="tx1"/>
                </a:solidFill>
              </a:rPr>
            </a:br>
            <a:r>
              <a:rPr lang="da-DK" sz="1600" dirty="0" err="1">
                <a:solidFill>
                  <a:schemeClr val="tx1"/>
                </a:solidFill>
              </a:rPr>
              <a:t>Copy</a:t>
            </a:r>
            <a:r>
              <a:rPr lang="da-DK" sz="1600" dirty="0">
                <a:solidFill>
                  <a:schemeClr val="tx1"/>
                </a:solidFill>
              </a:rPr>
              <a:t> the </a:t>
            </a:r>
            <a:r>
              <a:rPr lang="da-DK" sz="1600" i="1" dirty="0" err="1" smtClean="0">
                <a:solidFill>
                  <a:schemeClr val="tx1"/>
                </a:solidFill>
              </a:rPr>
              <a:t>Jacket</a:t>
            </a:r>
            <a:r>
              <a:rPr lang="da-DK" sz="1600" dirty="0" smtClean="0">
                <a:solidFill>
                  <a:schemeClr val="tx1"/>
                </a:solidFill>
              </a:rPr>
              <a:t> </a:t>
            </a:r>
            <a:r>
              <a:rPr lang="da-DK" sz="1600" dirty="0" err="1" smtClean="0">
                <a:solidFill>
                  <a:schemeClr val="tx1"/>
                </a:solidFill>
              </a:rPr>
              <a:t>material</a:t>
            </a:r>
            <a:r>
              <a:rPr lang="da-DK" sz="1600" dirty="0" smtClean="0">
                <a:solidFill>
                  <a:schemeClr val="tx1"/>
                </a:solidFill>
              </a:rPr>
              <a:t>: </a:t>
            </a:r>
            <a:r>
              <a:rPr lang="da-DK" sz="1600" dirty="0" err="1" smtClean="0">
                <a:solidFill>
                  <a:schemeClr val="tx1"/>
                </a:solidFill>
              </a:rPr>
              <a:t>Click</a:t>
            </a:r>
            <a:r>
              <a:rPr lang="da-DK" sz="1600" dirty="0" smtClean="0">
                <a:solidFill>
                  <a:schemeClr val="tx1"/>
                </a:solidFill>
              </a:rPr>
              <a:t> the </a:t>
            </a:r>
            <a:r>
              <a:rPr lang="da-DK" sz="1600" i="1" dirty="0" err="1" smtClean="0">
                <a:solidFill>
                  <a:schemeClr val="tx1"/>
                </a:solidFill>
              </a:rPr>
              <a:t>Jacket</a:t>
            </a:r>
            <a:r>
              <a:rPr lang="da-DK" sz="1600" dirty="0" smtClean="0">
                <a:solidFill>
                  <a:schemeClr val="tx1"/>
                </a:solidFill>
              </a:rPr>
              <a:t> </a:t>
            </a:r>
            <a:r>
              <a:rPr lang="da-DK" sz="1600" dirty="0" err="1" smtClean="0">
                <a:solidFill>
                  <a:schemeClr val="tx1"/>
                </a:solidFill>
              </a:rPr>
              <a:t>material</a:t>
            </a:r>
            <a:r>
              <a:rPr lang="da-DK" sz="1600" dirty="0" smtClean="0">
                <a:solidFill>
                  <a:schemeClr val="tx1"/>
                </a:solidFill>
              </a:rPr>
              <a:t> to </a:t>
            </a:r>
            <a:r>
              <a:rPr lang="da-DK" sz="1600" dirty="0" err="1" smtClean="0">
                <a:solidFill>
                  <a:schemeClr val="tx1"/>
                </a:solidFill>
              </a:rPr>
              <a:t>select</a:t>
            </a:r>
            <a:r>
              <a:rPr lang="da-DK" sz="1600" dirty="0" smtClean="0">
                <a:solidFill>
                  <a:schemeClr val="tx1"/>
                </a:solidFill>
              </a:rPr>
              <a:t> it, </a:t>
            </a:r>
            <a:r>
              <a:rPr lang="da-DK" sz="1600" dirty="0" err="1" smtClean="0">
                <a:solidFill>
                  <a:schemeClr val="tx1"/>
                </a:solidFill>
              </a:rPr>
              <a:t>press</a:t>
            </a:r>
            <a:r>
              <a:rPr lang="da-DK" sz="1600" dirty="0" smtClean="0">
                <a:solidFill>
                  <a:schemeClr val="tx1"/>
                </a:solidFill>
              </a:rPr>
              <a:t> </a:t>
            </a:r>
            <a:r>
              <a:rPr lang="da-DK" sz="1600" i="1" dirty="0" err="1" smtClean="0">
                <a:solidFill>
                  <a:schemeClr val="tx1"/>
                </a:solidFill>
              </a:rPr>
              <a:t>Shift</a:t>
            </a:r>
            <a:r>
              <a:rPr lang="da-DK" sz="1600" dirty="0" smtClean="0">
                <a:solidFill>
                  <a:schemeClr val="tx1"/>
                </a:solidFill>
              </a:rPr>
              <a:t> and with</a:t>
            </a:r>
            <a:r>
              <a:rPr lang="da-DK" sz="1600" b="1" i="1" dirty="0" smtClean="0">
                <a:solidFill>
                  <a:schemeClr val="tx1"/>
                </a:solidFill>
              </a:rPr>
              <a:t> </a:t>
            </a:r>
            <a:r>
              <a:rPr lang="da-DK" sz="1600" b="1" i="1" dirty="0" err="1" smtClean="0">
                <a:solidFill>
                  <a:schemeClr val="tx1"/>
                </a:solidFill>
              </a:rPr>
              <a:t>lmb</a:t>
            </a:r>
            <a:r>
              <a:rPr lang="da-DK" sz="1600" b="1" i="1" dirty="0" smtClean="0">
                <a:solidFill>
                  <a:schemeClr val="tx1"/>
                </a:solidFill>
              </a:rPr>
              <a:t> </a:t>
            </a:r>
            <a:r>
              <a:rPr lang="da-DK" sz="1600" dirty="0" err="1" smtClean="0">
                <a:solidFill>
                  <a:schemeClr val="tx1"/>
                </a:solidFill>
              </a:rPr>
              <a:t>pressed</a:t>
            </a:r>
            <a:r>
              <a:rPr lang="da-DK" sz="1600" dirty="0" smtClean="0">
                <a:solidFill>
                  <a:schemeClr val="tx1"/>
                </a:solidFill>
              </a:rPr>
              <a:t> </a:t>
            </a:r>
            <a:r>
              <a:rPr lang="da-DK" sz="1600" dirty="0" err="1" smtClean="0">
                <a:solidFill>
                  <a:schemeClr val="tx1"/>
                </a:solidFill>
              </a:rPr>
              <a:t>down</a:t>
            </a:r>
            <a:r>
              <a:rPr lang="da-DK" sz="1600" dirty="0" smtClean="0">
                <a:solidFill>
                  <a:schemeClr val="tx1"/>
                </a:solidFill>
              </a:rPr>
              <a:t>, drag the cursor to the right…a </a:t>
            </a:r>
            <a:r>
              <a:rPr lang="da-DK" sz="1600" dirty="0" err="1" smtClean="0">
                <a:solidFill>
                  <a:schemeClr val="tx1"/>
                </a:solidFill>
              </a:rPr>
              <a:t>copy</a:t>
            </a:r>
            <a:r>
              <a:rPr lang="da-DK" sz="1600" dirty="0" smtClean="0">
                <a:solidFill>
                  <a:schemeClr val="tx1"/>
                </a:solidFill>
              </a:rPr>
              <a:t> is made…</a:t>
            </a:r>
            <a:r>
              <a:rPr lang="da-DK" sz="1600" dirty="0">
                <a:solidFill>
                  <a:schemeClr val="tx1"/>
                </a:solidFill>
              </a:rPr>
              <a:t/>
            </a:r>
            <a:br>
              <a:rPr lang="da-DK" sz="1600" dirty="0">
                <a:solidFill>
                  <a:schemeClr val="tx1"/>
                </a:solidFill>
              </a:rPr>
            </a:br>
            <a:r>
              <a:rPr lang="da-DK" sz="1600" dirty="0">
                <a:solidFill>
                  <a:schemeClr val="tx1"/>
                </a:solidFill>
              </a:rPr>
              <a:t/>
            </a:r>
            <a:br>
              <a:rPr lang="da-DK" sz="1600" dirty="0">
                <a:solidFill>
                  <a:schemeClr val="tx1"/>
                </a:solidFill>
              </a:rPr>
            </a:br>
            <a:r>
              <a:rPr lang="da-DK" sz="1600" dirty="0">
                <a:solidFill>
                  <a:schemeClr val="tx1"/>
                </a:solidFill>
              </a:rPr>
              <a:t>This </a:t>
            </a:r>
            <a:r>
              <a:rPr lang="da-DK" sz="1600" dirty="0" err="1">
                <a:solidFill>
                  <a:schemeClr val="tx1"/>
                </a:solidFill>
              </a:rPr>
              <a:t>way</a:t>
            </a:r>
            <a:r>
              <a:rPr lang="da-DK" sz="1600" dirty="0">
                <a:solidFill>
                  <a:schemeClr val="tx1"/>
                </a:solidFill>
              </a:rPr>
              <a:t> </a:t>
            </a:r>
            <a:r>
              <a:rPr lang="da-DK" sz="1600" dirty="0" err="1">
                <a:solidFill>
                  <a:schemeClr val="tx1"/>
                </a:solidFill>
              </a:rPr>
              <a:t>we</a:t>
            </a:r>
            <a:r>
              <a:rPr lang="da-DK" sz="1600" dirty="0">
                <a:solidFill>
                  <a:schemeClr val="tx1"/>
                </a:solidFill>
              </a:rPr>
              <a:t> </a:t>
            </a:r>
            <a:r>
              <a:rPr lang="da-DK" sz="1600" dirty="0" err="1">
                <a:solidFill>
                  <a:schemeClr val="tx1"/>
                </a:solidFill>
              </a:rPr>
              <a:t>will</a:t>
            </a:r>
            <a:r>
              <a:rPr lang="da-DK" sz="1600" dirty="0">
                <a:solidFill>
                  <a:schemeClr val="tx1"/>
                </a:solidFill>
              </a:rPr>
              <a:t> </a:t>
            </a:r>
            <a:r>
              <a:rPr lang="da-DK" sz="1600" dirty="0" err="1">
                <a:solidFill>
                  <a:schemeClr val="tx1"/>
                </a:solidFill>
              </a:rPr>
              <a:t>reuse</a:t>
            </a:r>
            <a:r>
              <a:rPr lang="da-DK" sz="1600" dirty="0">
                <a:solidFill>
                  <a:schemeClr val="tx1"/>
                </a:solidFill>
              </a:rPr>
              <a:t> </a:t>
            </a:r>
            <a:r>
              <a:rPr lang="da-DK" sz="1600" dirty="0" smtClean="0">
                <a:solidFill>
                  <a:schemeClr val="tx1"/>
                </a:solidFill>
              </a:rPr>
              <a:t>the </a:t>
            </a:r>
            <a:r>
              <a:rPr lang="da-DK" sz="1600" i="1" dirty="0" err="1" smtClean="0">
                <a:solidFill>
                  <a:schemeClr val="tx1"/>
                </a:solidFill>
              </a:rPr>
              <a:t>Jacket</a:t>
            </a:r>
            <a:r>
              <a:rPr lang="da-DK" sz="1600" dirty="0" smtClean="0">
                <a:solidFill>
                  <a:schemeClr val="tx1"/>
                </a:solidFill>
              </a:rPr>
              <a:t> </a:t>
            </a:r>
            <a:r>
              <a:rPr lang="da-DK" sz="1600" dirty="0" err="1" smtClean="0">
                <a:solidFill>
                  <a:schemeClr val="tx1"/>
                </a:solidFill>
              </a:rPr>
              <a:t>material</a:t>
            </a:r>
            <a:r>
              <a:rPr lang="da-DK" sz="1600" dirty="0" smtClean="0">
                <a:solidFill>
                  <a:schemeClr val="tx1"/>
                </a:solidFill>
              </a:rPr>
              <a:t> </a:t>
            </a:r>
            <a:r>
              <a:rPr lang="da-DK" sz="1600" dirty="0" err="1" smtClean="0">
                <a:solidFill>
                  <a:schemeClr val="tx1"/>
                </a:solidFill>
              </a:rPr>
              <a:t>settings</a:t>
            </a:r>
            <a:r>
              <a:rPr lang="da-DK" sz="1600" dirty="0">
                <a:solidFill>
                  <a:schemeClr val="tx1"/>
                </a:solidFill>
              </a:rPr>
              <a:t>…</a:t>
            </a:r>
            <a:br>
              <a:rPr lang="da-DK" sz="1600" dirty="0">
                <a:solidFill>
                  <a:schemeClr val="tx1"/>
                </a:solidFill>
              </a:rPr>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t/>
            </a:r>
            <a:br>
              <a:rPr lang="da-DK" sz="1600" dirty="0"/>
            </a:br>
            <a:r>
              <a:rPr lang="da-DK" sz="1600" dirty="0">
                <a:solidFill>
                  <a:schemeClr val="tx1"/>
                </a:solidFill>
              </a:rPr>
              <a:t/>
            </a:r>
            <a:br>
              <a:rPr lang="da-DK" sz="1600" dirty="0">
                <a:solidFill>
                  <a:schemeClr val="tx1"/>
                </a:solidFill>
              </a:rPr>
            </a:br>
            <a:r>
              <a:rPr lang="da-DK" sz="1600" dirty="0">
                <a:solidFill>
                  <a:schemeClr val="tx1"/>
                </a:solidFill>
              </a:rPr>
              <a:t/>
            </a:r>
            <a:br>
              <a:rPr lang="da-DK" sz="1600" dirty="0">
                <a:solidFill>
                  <a:schemeClr val="tx1"/>
                </a:solidFill>
              </a:rPr>
            </a:br>
            <a:r>
              <a:rPr lang="da-DK" sz="1600" dirty="0"/>
              <a:t/>
            </a:r>
            <a:br>
              <a:rPr lang="da-DK" sz="1600" dirty="0"/>
            </a:br>
            <a:r>
              <a:rPr lang="da-DK" sz="1600" dirty="0"/>
              <a:t/>
            </a:r>
            <a:br>
              <a:rPr lang="da-DK" sz="1600" dirty="0"/>
            </a:br>
            <a:r>
              <a:rPr lang="da-DK" sz="1600" dirty="0"/>
              <a:t/>
            </a:r>
            <a:br>
              <a:rPr lang="da-DK" sz="1600" dirty="0"/>
            </a:br>
            <a:r>
              <a:rPr lang="da-DK" sz="1600" dirty="0"/>
              <a:t> </a:t>
            </a:r>
            <a:endParaRPr lang="da-DK" sz="1600" i="1" dirty="0"/>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36760" y="332656"/>
            <a:ext cx="2453177" cy="5971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5"/>
          <a:stretch>
            <a:fillRect/>
          </a:stretch>
        </p:blipFill>
        <p:spPr>
          <a:xfrm>
            <a:off x="396488" y="332656"/>
            <a:ext cx="5227320" cy="5720715"/>
          </a:xfrm>
          <a:prstGeom prst="rect">
            <a:avLst/>
          </a:prstGeom>
        </p:spPr>
      </p:pic>
      <p:sp>
        <p:nvSpPr>
          <p:cNvPr id="10" name="Titel 4"/>
          <p:cNvSpPr txBox="1">
            <a:spLocks/>
          </p:cNvSpPr>
          <p:nvPr/>
        </p:nvSpPr>
        <p:spPr>
          <a:xfrm>
            <a:off x="9048328" y="2912853"/>
            <a:ext cx="3024336" cy="360824"/>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dirty="0" err="1" smtClean="0">
                <a:solidFill>
                  <a:schemeClr val="tx1"/>
                </a:solidFill>
              </a:rPr>
              <a:t>Rename</a:t>
            </a:r>
            <a:r>
              <a:rPr lang="da-DK" sz="1600" dirty="0" smtClean="0">
                <a:solidFill>
                  <a:schemeClr val="tx1"/>
                </a:solidFill>
              </a:rPr>
              <a:t> the new </a:t>
            </a:r>
            <a:r>
              <a:rPr lang="da-DK" sz="1600" dirty="0" err="1" smtClean="0">
                <a:solidFill>
                  <a:schemeClr val="tx1"/>
                </a:solidFill>
              </a:rPr>
              <a:t>material</a:t>
            </a:r>
            <a:r>
              <a:rPr lang="da-DK" sz="1600" dirty="0" smtClean="0">
                <a:solidFill>
                  <a:schemeClr val="tx1"/>
                </a:solidFill>
              </a:rPr>
              <a:t> </a:t>
            </a:r>
            <a:r>
              <a:rPr lang="da-DK" sz="1600" i="1" dirty="0" smtClean="0">
                <a:solidFill>
                  <a:schemeClr val="tx1"/>
                </a:solidFill>
              </a:rPr>
              <a:t>Head…</a:t>
            </a:r>
          </a:p>
          <a:p>
            <a:pPr algn="l">
              <a:lnSpc>
                <a:spcPts val="1600"/>
              </a:lnSpc>
            </a:pPr>
            <a:endParaRPr lang="da-DK" sz="1600" i="1" dirty="0">
              <a:solidFill>
                <a:schemeClr val="tx1"/>
              </a:solidFill>
            </a:endParaRPr>
          </a:p>
          <a:p>
            <a:pPr algn="l">
              <a:lnSpc>
                <a:spcPts val="1600"/>
              </a:lnSpc>
            </a:pP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solidFill>
                  <a:schemeClr val="tx1"/>
                </a:solidFill>
              </a:rPr>
              <a:t/>
            </a:r>
            <a:br>
              <a:rPr lang="da-DK" sz="1600" dirty="0" smtClean="0">
                <a:solidFill>
                  <a:schemeClr val="tx1"/>
                </a:solidFill>
              </a:rPr>
            </a:br>
            <a:r>
              <a:rPr lang="da-DK" sz="1600" dirty="0" smtClean="0">
                <a:solidFill>
                  <a:schemeClr val="tx1"/>
                </a:solidFill>
              </a:rPr>
              <a:t/>
            </a:r>
            <a:br>
              <a:rPr lang="da-DK" sz="1600" dirty="0" smtClean="0">
                <a:solidFill>
                  <a:schemeClr val="tx1"/>
                </a:solidFill>
              </a:rPr>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t>
            </a:r>
            <a:endParaRPr lang="da-DK" sz="1600" i="1" dirty="0"/>
          </a:p>
        </p:txBody>
      </p:sp>
      <p:pic>
        <p:nvPicPr>
          <p:cNvPr id="8" name="Picture 7"/>
          <p:cNvPicPr>
            <a:picLocks noChangeAspect="1"/>
          </p:cNvPicPr>
          <p:nvPr/>
        </p:nvPicPr>
        <p:blipFill>
          <a:blip r:embed="rId6"/>
          <a:stretch>
            <a:fillRect/>
          </a:stretch>
        </p:blipFill>
        <p:spPr>
          <a:xfrm>
            <a:off x="3107785" y="1633826"/>
            <a:ext cx="2580323" cy="506730"/>
          </a:xfrm>
          <a:prstGeom prst="rect">
            <a:avLst/>
          </a:prstGeom>
        </p:spPr>
      </p:pic>
      <p:cxnSp>
        <p:nvCxnSpPr>
          <p:cNvPr id="12" name="groen pil"/>
          <p:cNvCxnSpPr/>
          <p:nvPr/>
        </p:nvCxnSpPr>
        <p:spPr>
          <a:xfrm flipH="1" flipV="1">
            <a:off x="3617121" y="2017861"/>
            <a:ext cx="5469922" cy="1010039"/>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177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77882" cy="6840000"/>
          </a:xfrm>
          <a:prstGeom prst="rect">
            <a:avLst/>
          </a:prstGeom>
        </p:spPr>
      </p:pic>
      <p:sp>
        <p:nvSpPr>
          <p:cNvPr id="7" name="Titel 4"/>
          <p:cNvSpPr txBox="1">
            <a:spLocks/>
          </p:cNvSpPr>
          <p:nvPr/>
        </p:nvSpPr>
        <p:spPr>
          <a:xfrm>
            <a:off x="3143672" y="1124744"/>
            <a:ext cx="3528392" cy="721543"/>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defPPr>
              <a:defRPr lang="da-DK"/>
            </a:defPPr>
            <a:lvl1pPr>
              <a:lnSpc>
                <a:spcPct val="110000"/>
              </a:lnSpc>
              <a:spcBef>
                <a:spcPct val="0"/>
              </a:spcBef>
              <a:buNone/>
              <a:defRPr sz="1600"/>
            </a:lvl1pPr>
          </a:lstStyle>
          <a:p>
            <a:pPr>
              <a:lnSpc>
                <a:spcPct val="90000"/>
              </a:lnSpc>
            </a:pPr>
            <a:r>
              <a:rPr lang="da-DK" dirty="0" err="1" smtClean="0"/>
              <a:t>Turn</a:t>
            </a:r>
            <a:r>
              <a:rPr lang="da-DK" dirty="0" smtClean="0"/>
              <a:t> </a:t>
            </a:r>
            <a:r>
              <a:rPr lang="da-DK" dirty="0" err="1" smtClean="0"/>
              <a:t>off</a:t>
            </a:r>
            <a:r>
              <a:rPr lang="da-DK" dirty="0" smtClean="0"/>
              <a:t> the </a:t>
            </a:r>
            <a:r>
              <a:rPr lang="da-DK" i="1" dirty="0" err="1" smtClean="0"/>
              <a:t>Camera</a:t>
            </a:r>
            <a:r>
              <a:rPr lang="da-DK" i="1" dirty="0" smtClean="0"/>
              <a:t> and Light </a:t>
            </a:r>
            <a:r>
              <a:rPr lang="da-DK" dirty="0" err="1" smtClean="0"/>
              <a:t>layer</a:t>
            </a:r>
            <a:r>
              <a:rPr lang="da-DK" dirty="0" smtClean="0"/>
              <a:t> and the </a:t>
            </a:r>
            <a:r>
              <a:rPr lang="da-DK" i="1" dirty="0" smtClean="0"/>
              <a:t>Studio</a:t>
            </a:r>
            <a:r>
              <a:rPr lang="da-DK" dirty="0" smtClean="0"/>
              <a:t> </a:t>
            </a:r>
            <a:r>
              <a:rPr lang="da-DK" dirty="0" err="1" smtClean="0"/>
              <a:t>layer</a:t>
            </a:r>
            <a:r>
              <a:rPr lang="da-DK" dirty="0" smtClean="0"/>
              <a:t> by </a:t>
            </a:r>
            <a:r>
              <a:rPr lang="da-DK" dirty="0" err="1" smtClean="0"/>
              <a:t>clicking</a:t>
            </a:r>
            <a:r>
              <a:rPr lang="da-DK" dirty="0" smtClean="0"/>
              <a:t> on </a:t>
            </a:r>
            <a:r>
              <a:rPr lang="da-DK" dirty="0" err="1" smtClean="0"/>
              <a:t>their</a:t>
            </a:r>
            <a:r>
              <a:rPr lang="da-DK" dirty="0" smtClean="0"/>
              <a:t> </a:t>
            </a:r>
            <a:r>
              <a:rPr lang="da-DK" dirty="0" err="1" smtClean="0"/>
              <a:t>eyes</a:t>
            </a:r>
            <a:r>
              <a:rPr lang="da-DK" dirty="0" smtClean="0"/>
              <a:t>…</a:t>
            </a:r>
            <a:endParaRPr lang="da-DK" dirty="0"/>
          </a:p>
          <a:p>
            <a:pPr>
              <a:lnSpc>
                <a:spcPct val="90000"/>
              </a:lnSpc>
            </a:pPr>
            <a:r>
              <a:rPr lang="da-DK" dirty="0" smtClean="0"/>
              <a:t> </a:t>
            </a:r>
            <a:endParaRPr lang="da-DK" dirty="0"/>
          </a:p>
          <a:p>
            <a:endParaRPr lang="da-DK" dirty="0"/>
          </a:p>
          <a:p>
            <a:endParaRPr lang="da-DK" dirty="0"/>
          </a:p>
        </p:txBody>
      </p:sp>
      <p:cxnSp>
        <p:nvCxnSpPr>
          <p:cNvPr id="12" name="blaa lights pil"/>
          <p:cNvCxnSpPr/>
          <p:nvPr/>
        </p:nvCxnSpPr>
        <p:spPr>
          <a:xfrm flipH="1">
            <a:off x="651439" y="2348880"/>
            <a:ext cx="259985" cy="290963"/>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blaa lights pil"/>
          <p:cNvCxnSpPr/>
          <p:nvPr/>
        </p:nvCxnSpPr>
        <p:spPr>
          <a:xfrm flipH="1">
            <a:off x="670240" y="2708920"/>
            <a:ext cx="259985" cy="290963"/>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7" name="Titel 4"/>
          <p:cNvSpPr txBox="1">
            <a:spLocks/>
          </p:cNvSpPr>
          <p:nvPr/>
        </p:nvSpPr>
        <p:spPr>
          <a:xfrm>
            <a:off x="3143672" y="1959568"/>
            <a:ext cx="3528392" cy="749351"/>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defPPr>
              <a:defRPr lang="da-DK"/>
            </a:defPPr>
            <a:lvl1pPr>
              <a:lnSpc>
                <a:spcPct val="110000"/>
              </a:lnSpc>
              <a:spcBef>
                <a:spcPct val="0"/>
              </a:spcBef>
              <a:buNone/>
              <a:defRPr sz="1600"/>
            </a:lvl1pPr>
          </a:lstStyle>
          <a:p>
            <a:pPr>
              <a:lnSpc>
                <a:spcPct val="90000"/>
              </a:lnSpc>
            </a:pPr>
            <a:r>
              <a:rPr lang="da-DK" dirty="0" smtClean="0"/>
              <a:t>Make </a:t>
            </a:r>
            <a:r>
              <a:rPr lang="da-DK" dirty="0" err="1" smtClean="0"/>
              <a:t>layer</a:t>
            </a:r>
            <a:r>
              <a:rPr lang="da-DK" dirty="0" smtClean="0"/>
              <a:t> 0 the </a:t>
            </a:r>
            <a:r>
              <a:rPr lang="da-DK" dirty="0" err="1" smtClean="0"/>
              <a:t>active</a:t>
            </a:r>
            <a:r>
              <a:rPr lang="da-DK" dirty="0" smtClean="0"/>
              <a:t> </a:t>
            </a:r>
            <a:r>
              <a:rPr lang="da-DK" dirty="0" err="1" smtClean="0"/>
              <a:t>one</a:t>
            </a:r>
            <a:r>
              <a:rPr lang="da-DK" dirty="0" smtClean="0"/>
              <a:t> by </a:t>
            </a:r>
            <a:r>
              <a:rPr lang="da-DK" dirty="0" err="1" smtClean="0"/>
              <a:t>clicking</a:t>
            </a:r>
            <a:r>
              <a:rPr lang="da-DK" dirty="0" smtClean="0"/>
              <a:t> on the right side of </a:t>
            </a:r>
            <a:r>
              <a:rPr lang="da-DK" dirty="0" err="1" smtClean="0"/>
              <a:t>its</a:t>
            </a:r>
            <a:r>
              <a:rPr lang="da-DK" dirty="0" smtClean="0"/>
              <a:t> </a:t>
            </a:r>
            <a:r>
              <a:rPr lang="da-DK" dirty="0" err="1" smtClean="0"/>
              <a:t>eye</a:t>
            </a:r>
            <a:r>
              <a:rPr lang="da-DK" dirty="0" smtClean="0"/>
              <a:t> – a green </a:t>
            </a:r>
            <a:r>
              <a:rPr lang="da-DK" dirty="0" err="1" smtClean="0"/>
              <a:t>icon</a:t>
            </a:r>
            <a:r>
              <a:rPr lang="da-DK" dirty="0" smtClean="0"/>
              <a:t> displays</a:t>
            </a:r>
            <a:endParaRPr lang="da-DK" dirty="0"/>
          </a:p>
          <a:p>
            <a:pPr>
              <a:lnSpc>
                <a:spcPct val="90000"/>
              </a:lnSpc>
            </a:pPr>
            <a:r>
              <a:rPr lang="da-DK" dirty="0" smtClean="0"/>
              <a:t> </a:t>
            </a:r>
            <a:endParaRPr lang="da-DK" dirty="0"/>
          </a:p>
          <a:p>
            <a:endParaRPr lang="da-DK" dirty="0"/>
          </a:p>
          <a:p>
            <a:endParaRPr lang="da-DK" dirty="0"/>
          </a:p>
        </p:txBody>
      </p:sp>
      <p:cxnSp>
        <p:nvCxnSpPr>
          <p:cNvPr id="18" name="blaa lights pil"/>
          <p:cNvCxnSpPr/>
          <p:nvPr/>
        </p:nvCxnSpPr>
        <p:spPr>
          <a:xfrm flipH="1" flipV="1">
            <a:off x="800232" y="1505421"/>
            <a:ext cx="2343440" cy="627436"/>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24607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10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901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stretch>
            <a:fillRect/>
          </a:stretch>
        </p:blipFill>
        <p:spPr>
          <a:xfrm>
            <a:off x="0" y="0"/>
            <a:ext cx="12147358" cy="6840000"/>
          </a:xfrm>
          <a:prstGeom prst="rect">
            <a:avLst/>
          </a:prstGeom>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36760" y="332656"/>
            <a:ext cx="2453177" cy="5971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itel 4"/>
          <p:cNvSpPr txBox="1">
            <a:spLocks/>
          </p:cNvSpPr>
          <p:nvPr/>
        </p:nvSpPr>
        <p:spPr>
          <a:xfrm>
            <a:off x="7154761" y="673726"/>
            <a:ext cx="3024336" cy="643708"/>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dirty="0" err="1">
                <a:solidFill>
                  <a:schemeClr val="tx1"/>
                </a:solidFill>
              </a:rPr>
              <a:t>Click</a:t>
            </a:r>
            <a:r>
              <a:rPr lang="da-DK" sz="1600" dirty="0">
                <a:solidFill>
                  <a:schemeClr val="tx1"/>
                </a:solidFill>
              </a:rPr>
              <a:t> on the </a:t>
            </a:r>
            <a:r>
              <a:rPr lang="da-DK" sz="1600" i="1" dirty="0" err="1" smtClean="0">
                <a:solidFill>
                  <a:schemeClr val="tx1"/>
                </a:solidFill>
              </a:rPr>
              <a:t>Map</a:t>
            </a:r>
            <a:r>
              <a:rPr lang="da-DK" sz="1600" dirty="0" smtClean="0">
                <a:solidFill>
                  <a:schemeClr val="tx1"/>
                </a:solidFill>
              </a:rPr>
              <a:t> </a:t>
            </a:r>
            <a:r>
              <a:rPr lang="da-DK" sz="1600" dirty="0" err="1" smtClean="0">
                <a:solidFill>
                  <a:schemeClr val="tx1"/>
                </a:solidFill>
              </a:rPr>
              <a:t>entry</a:t>
            </a:r>
            <a:r>
              <a:rPr lang="da-DK" sz="1600" dirty="0" smtClean="0">
                <a:solidFill>
                  <a:schemeClr val="tx1"/>
                </a:solidFill>
              </a:rPr>
              <a:t> and </a:t>
            </a:r>
            <a:r>
              <a:rPr lang="da-DK" sz="1600" dirty="0" err="1" smtClean="0">
                <a:solidFill>
                  <a:schemeClr val="tx1"/>
                </a:solidFill>
              </a:rPr>
              <a:t>select</a:t>
            </a:r>
            <a:r>
              <a:rPr lang="da-DK" sz="1600" dirty="0" smtClean="0">
                <a:solidFill>
                  <a:schemeClr val="tx1"/>
                </a:solidFill>
              </a:rPr>
              <a:t> the </a:t>
            </a:r>
            <a:r>
              <a:rPr lang="da-DK" sz="1600" i="1" dirty="0" smtClean="0">
                <a:solidFill>
                  <a:schemeClr val="tx1"/>
                </a:solidFill>
              </a:rPr>
              <a:t>Bitmap</a:t>
            </a:r>
            <a:r>
              <a:rPr lang="da-DK" sz="1600" dirty="0" smtClean="0">
                <a:solidFill>
                  <a:schemeClr val="tx1"/>
                </a:solidFill>
              </a:rPr>
              <a:t> </a:t>
            </a:r>
            <a:r>
              <a:rPr lang="da-DK" sz="1600" dirty="0" err="1" smtClean="0">
                <a:solidFill>
                  <a:schemeClr val="tx1"/>
                </a:solidFill>
              </a:rPr>
              <a:t>path</a:t>
            </a:r>
            <a:r>
              <a:rPr lang="da-DK" sz="1600" dirty="0" smtClean="0">
                <a:solidFill>
                  <a:schemeClr val="tx1"/>
                </a:solidFill>
              </a:rPr>
              <a:t> in the </a:t>
            </a:r>
            <a:r>
              <a:rPr lang="da-DK" sz="1600" i="1" dirty="0" err="1" smtClean="0">
                <a:solidFill>
                  <a:schemeClr val="tx1"/>
                </a:solidFill>
              </a:rPr>
              <a:t>Material</a:t>
            </a:r>
            <a:r>
              <a:rPr lang="da-DK" sz="1600" i="1" dirty="0" smtClean="0">
                <a:solidFill>
                  <a:schemeClr val="tx1"/>
                </a:solidFill>
              </a:rPr>
              <a:t>/</a:t>
            </a:r>
            <a:r>
              <a:rPr lang="da-DK" sz="1600" i="1" dirty="0" err="1" smtClean="0">
                <a:solidFill>
                  <a:schemeClr val="tx1"/>
                </a:solidFill>
              </a:rPr>
              <a:t>Map</a:t>
            </a:r>
            <a:r>
              <a:rPr lang="da-DK" sz="1600" i="1" dirty="0" smtClean="0">
                <a:solidFill>
                  <a:schemeClr val="tx1"/>
                </a:solidFill>
              </a:rPr>
              <a:t> browser</a:t>
            </a:r>
            <a:r>
              <a:rPr lang="da-DK" sz="1600" dirty="0" smtClean="0">
                <a:solidFill>
                  <a:schemeClr val="tx1"/>
                </a:solidFill>
              </a:rPr>
              <a:t>…</a:t>
            </a: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solidFill>
                  <a:schemeClr val="tx1"/>
                </a:solidFill>
              </a:rPr>
              <a:t/>
            </a:r>
            <a:br>
              <a:rPr lang="da-DK" sz="1600" dirty="0" smtClean="0">
                <a:solidFill>
                  <a:schemeClr val="tx1"/>
                </a:solidFill>
              </a:rPr>
            </a:br>
            <a:r>
              <a:rPr lang="da-DK" sz="1600" dirty="0" smtClean="0">
                <a:solidFill>
                  <a:schemeClr val="tx1"/>
                </a:solidFill>
              </a:rPr>
              <a:t/>
            </a:r>
            <a:br>
              <a:rPr lang="da-DK" sz="1600" dirty="0" smtClean="0">
                <a:solidFill>
                  <a:schemeClr val="tx1"/>
                </a:solidFill>
              </a:rPr>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t>
            </a:r>
            <a:endParaRPr lang="da-DK" sz="1600" i="1" dirty="0"/>
          </a:p>
        </p:txBody>
      </p:sp>
      <p:pic>
        <p:nvPicPr>
          <p:cNvPr id="13" name="Picture 12"/>
          <p:cNvPicPr>
            <a:picLocks noChangeAspect="1"/>
          </p:cNvPicPr>
          <p:nvPr/>
        </p:nvPicPr>
        <p:blipFill>
          <a:blip r:embed="rId5"/>
          <a:stretch>
            <a:fillRect/>
          </a:stretch>
        </p:blipFill>
        <p:spPr>
          <a:xfrm>
            <a:off x="335360" y="329319"/>
            <a:ext cx="6492240" cy="5978271"/>
          </a:xfrm>
          <a:prstGeom prst="rect">
            <a:avLst/>
          </a:prstGeom>
        </p:spPr>
      </p:pic>
      <p:pic>
        <p:nvPicPr>
          <p:cNvPr id="20" name="Picture 19"/>
          <p:cNvPicPr>
            <a:picLocks noChangeAspect="1"/>
          </p:cNvPicPr>
          <p:nvPr/>
        </p:nvPicPr>
        <p:blipFill>
          <a:blip r:embed="rId6"/>
          <a:stretch>
            <a:fillRect/>
          </a:stretch>
        </p:blipFill>
        <p:spPr>
          <a:xfrm>
            <a:off x="420132" y="336925"/>
            <a:ext cx="6407468" cy="5880735"/>
          </a:xfrm>
          <a:prstGeom prst="rect">
            <a:avLst/>
          </a:prstGeom>
        </p:spPr>
      </p:pic>
      <p:sp>
        <p:nvSpPr>
          <p:cNvPr id="17" name="Titel 4"/>
          <p:cNvSpPr txBox="1">
            <a:spLocks/>
          </p:cNvSpPr>
          <p:nvPr/>
        </p:nvSpPr>
        <p:spPr>
          <a:xfrm>
            <a:off x="425105" y="2567072"/>
            <a:ext cx="3024336" cy="498853"/>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dirty="0" err="1" smtClean="0">
                <a:solidFill>
                  <a:schemeClr val="tx1"/>
                </a:solidFill>
              </a:rPr>
              <a:t>Unplug</a:t>
            </a:r>
            <a:r>
              <a:rPr lang="da-DK" sz="1600" dirty="0" smtClean="0">
                <a:solidFill>
                  <a:schemeClr val="tx1"/>
                </a:solidFill>
              </a:rPr>
              <a:t> the </a:t>
            </a:r>
            <a:r>
              <a:rPr lang="da-DK" sz="1600" dirty="0" err="1" smtClean="0">
                <a:solidFill>
                  <a:schemeClr val="tx1"/>
                </a:solidFill>
              </a:rPr>
              <a:t>connection</a:t>
            </a:r>
            <a:r>
              <a:rPr lang="da-DK" sz="1600" dirty="0" smtClean="0">
                <a:solidFill>
                  <a:schemeClr val="tx1"/>
                </a:solidFill>
              </a:rPr>
              <a:t> to the Map#15 Bitmap</a:t>
            </a:r>
            <a:br>
              <a:rPr lang="da-DK" sz="1600" dirty="0" smtClean="0">
                <a:solidFill>
                  <a:schemeClr val="tx1"/>
                </a:solidFill>
              </a:rPr>
            </a:br>
            <a:r>
              <a:rPr lang="da-DK" sz="1600" dirty="0" smtClean="0">
                <a:solidFill>
                  <a:schemeClr val="tx1"/>
                </a:solidFill>
              </a:rPr>
              <a:t/>
            </a:r>
            <a:br>
              <a:rPr lang="da-DK" sz="1600" dirty="0" smtClean="0">
                <a:solidFill>
                  <a:schemeClr val="tx1"/>
                </a:solidFill>
              </a:rPr>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solidFill>
                  <a:schemeClr val="tx1"/>
                </a:solidFill>
              </a:rPr>
              <a:t/>
            </a:r>
            <a:br>
              <a:rPr lang="da-DK" sz="1600" dirty="0" smtClean="0">
                <a:solidFill>
                  <a:schemeClr val="tx1"/>
                </a:solidFill>
              </a:rPr>
            </a:br>
            <a:r>
              <a:rPr lang="da-DK" sz="1600" dirty="0" smtClean="0">
                <a:solidFill>
                  <a:schemeClr val="tx1"/>
                </a:solidFill>
              </a:rPr>
              <a:t/>
            </a:r>
            <a:br>
              <a:rPr lang="da-DK" sz="1600" dirty="0" smtClean="0">
                <a:solidFill>
                  <a:schemeClr val="tx1"/>
                </a:solidFill>
              </a:rPr>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t>
            </a:r>
            <a:endParaRPr lang="da-DK" sz="1600" i="1" dirty="0"/>
          </a:p>
        </p:txBody>
      </p:sp>
      <p:cxnSp>
        <p:nvCxnSpPr>
          <p:cNvPr id="7" name="blaa pil"/>
          <p:cNvCxnSpPr/>
          <p:nvPr/>
        </p:nvCxnSpPr>
        <p:spPr>
          <a:xfrm flipV="1">
            <a:off x="3169200" y="1866900"/>
            <a:ext cx="65490" cy="80446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8" name="groen pil"/>
          <p:cNvCxnSpPr/>
          <p:nvPr/>
        </p:nvCxnSpPr>
        <p:spPr>
          <a:xfrm flipH="1">
            <a:off x="5591945" y="1052736"/>
            <a:ext cx="1557549" cy="1368154"/>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7"/>
          <a:stretch>
            <a:fillRect/>
          </a:stretch>
        </p:blipFill>
        <p:spPr>
          <a:xfrm>
            <a:off x="8184232" y="1420549"/>
            <a:ext cx="2406968" cy="5374005"/>
          </a:xfrm>
          <a:prstGeom prst="rect">
            <a:avLst/>
          </a:prstGeom>
        </p:spPr>
      </p:pic>
      <p:cxnSp>
        <p:nvCxnSpPr>
          <p:cNvPr id="23" name="groen pil"/>
          <p:cNvCxnSpPr/>
          <p:nvPr/>
        </p:nvCxnSpPr>
        <p:spPr>
          <a:xfrm>
            <a:off x="7765772" y="1317613"/>
            <a:ext cx="572362" cy="1031267"/>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39993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10" presetClass="exit" presetSubtype="0" fill="hold" grpId="0" nodeType="withEffect">
                                  <p:stCondLst>
                                    <p:cond delay="0"/>
                                  </p:stCondLst>
                                  <p:childTnLst>
                                    <p:animEffect transition="out" filter="fade">
                                      <p:cBhvr>
                                        <p:cTn id="10" dur="500"/>
                                        <p:tgtEl>
                                          <p:spTgt spid="17"/>
                                        </p:tgtEl>
                                      </p:cBhvr>
                                    </p:animEffect>
                                    <p:set>
                                      <p:cBhvr>
                                        <p:cTn id="11" dur="1" fill="hold">
                                          <p:stCondLst>
                                            <p:cond delay="499"/>
                                          </p:stCondLst>
                                        </p:cTn>
                                        <p:tgtEl>
                                          <p:spTgt spid="17"/>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50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64471" cy="6840000"/>
          </a:xfrm>
          <a:prstGeom prst="rect">
            <a:avLst/>
          </a:prstGeom>
        </p:spPr>
      </p:pic>
      <p:sp>
        <p:nvSpPr>
          <p:cNvPr id="4" name="Titel 4"/>
          <p:cNvSpPr txBox="1">
            <a:spLocks/>
          </p:cNvSpPr>
          <p:nvPr/>
        </p:nvSpPr>
        <p:spPr>
          <a:xfrm>
            <a:off x="7267505" y="3700508"/>
            <a:ext cx="3024336" cy="520579"/>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dirty="0" smtClean="0">
                <a:solidFill>
                  <a:schemeClr val="tx1"/>
                </a:solidFill>
              </a:rPr>
              <a:t>Look up the </a:t>
            </a:r>
            <a:r>
              <a:rPr lang="da-DK" sz="1600" i="1" dirty="0" smtClean="0">
                <a:solidFill>
                  <a:schemeClr val="tx1"/>
                </a:solidFill>
              </a:rPr>
              <a:t>LEGO-head.jpg and </a:t>
            </a:r>
            <a:r>
              <a:rPr lang="da-DK" sz="1600" i="1" dirty="0" err="1" smtClean="0">
                <a:solidFill>
                  <a:schemeClr val="tx1"/>
                </a:solidFill>
              </a:rPr>
              <a:t>select</a:t>
            </a:r>
            <a:r>
              <a:rPr lang="da-DK" sz="1600" i="1" dirty="0" smtClean="0">
                <a:solidFill>
                  <a:schemeClr val="tx1"/>
                </a:solidFill>
              </a:rPr>
              <a:t> </a:t>
            </a:r>
            <a:r>
              <a:rPr lang="da-DK" sz="1600" i="1" dirty="0" err="1" smtClean="0">
                <a:solidFill>
                  <a:schemeClr val="tx1"/>
                </a:solidFill>
              </a:rPr>
              <a:t>this</a:t>
            </a:r>
            <a:r>
              <a:rPr lang="da-DK" sz="1600" dirty="0" smtClean="0">
                <a:solidFill>
                  <a:schemeClr val="tx1"/>
                </a:solidFill>
              </a:rPr>
              <a:t>…</a:t>
            </a: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solidFill>
                  <a:schemeClr val="tx1"/>
                </a:solidFill>
              </a:rPr>
              <a:t/>
            </a:r>
            <a:br>
              <a:rPr lang="da-DK" sz="1600" dirty="0" smtClean="0">
                <a:solidFill>
                  <a:schemeClr val="tx1"/>
                </a:solidFill>
              </a:rPr>
            </a:br>
            <a:r>
              <a:rPr lang="da-DK" sz="1600" dirty="0" smtClean="0">
                <a:solidFill>
                  <a:schemeClr val="tx1"/>
                </a:solidFill>
              </a:rPr>
              <a:t/>
            </a:r>
            <a:br>
              <a:rPr lang="da-DK" sz="1600" dirty="0" smtClean="0">
                <a:solidFill>
                  <a:schemeClr val="tx1"/>
                </a:solidFill>
              </a:rPr>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t>
            </a:r>
            <a:endParaRPr lang="da-DK" sz="1600" i="1" dirty="0"/>
          </a:p>
        </p:txBody>
      </p:sp>
      <p:pic>
        <p:nvPicPr>
          <p:cNvPr id="7" name="Picture 6"/>
          <p:cNvPicPr>
            <a:picLocks noChangeAspect="1"/>
          </p:cNvPicPr>
          <p:nvPr/>
        </p:nvPicPr>
        <p:blipFill>
          <a:blip r:embed="rId3"/>
          <a:stretch>
            <a:fillRect/>
          </a:stretch>
        </p:blipFill>
        <p:spPr>
          <a:xfrm>
            <a:off x="1601238" y="1040017"/>
            <a:ext cx="3960495" cy="4320540"/>
          </a:xfrm>
          <a:prstGeom prst="rect">
            <a:avLst/>
          </a:prstGeom>
        </p:spPr>
      </p:pic>
    </p:spTree>
    <p:extLst>
      <p:ext uri="{BB962C8B-B14F-4D97-AF65-F5344CB8AC3E}">
        <p14:creationId xmlns:p14="http://schemas.microsoft.com/office/powerpoint/2010/main" val="30327516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52556" cy="6840000"/>
          </a:xfrm>
          <a:prstGeom prst="rect">
            <a:avLst/>
          </a:prstGeom>
        </p:spPr>
      </p:pic>
      <p:pic>
        <p:nvPicPr>
          <p:cNvPr id="3" name="Picture 2"/>
          <p:cNvPicPr>
            <a:picLocks noChangeAspect="1"/>
          </p:cNvPicPr>
          <p:nvPr/>
        </p:nvPicPr>
        <p:blipFill>
          <a:blip r:embed="rId3"/>
          <a:stretch>
            <a:fillRect/>
          </a:stretch>
        </p:blipFill>
        <p:spPr>
          <a:xfrm>
            <a:off x="6430790" y="1105843"/>
            <a:ext cx="3333750" cy="3227070"/>
          </a:xfrm>
          <a:prstGeom prst="rect">
            <a:avLst/>
          </a:prstGeom>
        </p:spPr>
      </p:pic>
      <p:pic>
        <p:nvPicPr>
          <p:cNvPr id="6" name="Picture 5"/>
          <p:cNvPicPr>
            <a:picLocks noChangeAspect="1"/>
          </p:cNvPicPr>
          <p:nvPr/>
        </p:nvPicPr>
        <p:blipFill>
          <a:blip r:embed="rId4"/>
          <a:stretch>
            <a:fillRect/>
          </a:stretch>
        </p:blipFill>
        <p:spPr>
          <a:xfrm>
            <a:off x="6689852" y="1268757"/>
            <a:ext cx="2920365" cy="3100388"/>
          </a:xfrm>
          <a:prstGeom prst="rect">
            <a:avLst/>
          </a:prstGeom>
        </p:spPr>
      </p:pic>
      <p:sp>
        <p:nvSpPr>
          <p:cNvPr id="4" name="Titel 4"/>
          <p:cNvSpPr txBox="1">
            <a:spLocks/>
          </p:cNvSpPr>
          <p:nvPr/>
        </p:nvSpPr>
        <p:spPr>
          <a:xfrm>
            <a:off x="6168008" y="476672"/>
            <a:ext cx="2376264" cy="864096"/>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dirty="0" err="1" smtClean="0">
                <a:solidFill>
                  <a:schemeClr val="tx1"/>
                </a:solidFill>
              </a:rPr>
              <a:t>Create</a:t>
            </a:r>
            <a:r>
              <a:rPr lang="da-DK" sz="1600" dirty="0" smtClean="0">
                <a:solidFill>
                  <a:schemeClr val="tx1"/>
                </a:solidFill>
              </a:rPr>
              <a:t> a </a:t>
            </a:r>
            <a:r>
              <a:rPr lang="da-DK" sz="1600" i="1" dirty="0" smtClean="0">
                <a:solidFill>
                  <a:schemeClr val="tx1"/>
                </a:solidFill>
              </a:rPr>
              <a:t>UVW </a:t>
            </a:r>
            <a:r>
              <a:rPr lang="da-DK" sz="1600" i="1" dirty="0" err="1" smtClean="0">
                <a:solidFill>
                  <a:schemeClr val="tx1"/>
                </a:solidFill>
              </a:rPr>
              <a:t>map</a:t>
            </a:r>
            <a:r>
              <a:rPr lang="da-DK" sz="1600" i="1" dirty="0" smtClean="0">
                <a:solidFill>
                  <a:schemeClr val="tx1"/>
                </a:solidFill>
              </a:rPr>
              <a:t> </a:t>
            </a:r>
            <a:r>
              <a:rPr lang="da-DK" sz="1600" dirty="0" smtClean="0">
                <a:solidFill>
                  <a:schemeClr val="tx1"/>
                </a:solidFill>
              </a:rPr>
              <a:t>for his head, </a:t>
            </a:r>
            <a:r>
              <a:rPr lang="da-DK" sz="1600" dirty="0" err="1" smtClean="0">
                <a:solidFill>
                  <a:schemeClr val="tx1"/>
                </a:solidFill>
              </a:rPr>
              <a:t>select</a:t>
            </a:r>
            <a:r>
              <a:rPr lang="da-DK" sz="1600" dirty="0" smtClean="0">
                <a:solidFill>
                  <a:schemeClr val="tx1"/>
                </a:solidFill>
              </a:rPr>
              <a:t> a </a:t>
            </a:r>
            <a:r>
              <a:rPr lang="da-DK" sz="1600" dirty="0" err="1" smtClean="0">
                <a:solidFill>
                  <a:schemeClr val="tx1"/>
                </a:solidFill>
              </a:rPr>
              <a:t>cylindrical</a:t>
            </a:r>
            <a:r>
              <a:rPr lang="da-DK" sz="1600" dirty="0" smtClean="0">
                <a:solidFill>
                  <a:schemeClr val="tx1"/>
                </a:solidFill>
              </a:rPr>
              <a:t> </a:t>
            </a:r>
            <a:r>
              <a:rPr lang="da-DK" sz="1600" dirty="0" err="1" smtClean="0">
                <a:solidFill>
                  <a:schemeClr val="tx1"/>
                </a:solidFill>
              </a:rPr>
              <a:t>one</a:t>
            </a:r>
            <a:r>
              <a:rPr lang="da-DK" sz="1600" dirty="0" smtClean="0">
                <a:solidFill>
                  <a:schemeClr val="tx1"/>
                </a:solidFill>
              </a:rPr>
              <a:t>, and </a:t>
            </a:r>
            <a:r>
              <a:rPr lang="da-DK" sz="1600" dirty="0" err="1" smtClean="0">
                <a:solidFill>
                  <a:schemeClr val="tx1"/>
                </a:solidFill>
              </a:rPr>
              <a:t>align</a:t>
            </a:r>
            <a:r>
              <a:rPr lang="da-DK" sz="1600" dirty="0" smtClean="0">
                <a:solidFill>
                  <a:schemeClr val="tx1"/>
                </a:solidFill>
              </a:rPr>
              <a:t> </a:t>
            </a:r>
            <a:r>
              <a:rPr lang="da-DK" sz="1600" dirty="0" err="1" smtClean="0">
                <a:solidFill>
                  <a:schemeClr val="tx1"/>
                </a:solidFill>
              </a:rPr>
              <a:t>this</a:t>
            </a:r>
            <a:r>
              <a:rPr lang="da-DK" sz="1600" dirty="0" smtClean="0">
                <a:solidFill>
                  <a:schemeClr val="tx1"/>
                </a:solidFill>
              </a:rPr>
              <a:t> with his head </a:t>
            </a:r>
            <a:r>
              <a:rPr lang="da-DK" sz="1600" dirty="0" err="1" smtClean="0">
                <a:solidFill>
                  <a:schemeClr val="tx1"/>
                </a:solidFill>
              </a:rPr>
              <a:t>shape</a:t>
            </a: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solidFill>
                  <a:schemeClr val="tx1"/>
                </a:solidFill>
              </a:rPr>
              <a:t/>
            </a:r>
            <a:br>
              <a:rPr lang="da-DK" sz="1600" dirty="0" smtClean="0">
                <a:solidFill>
                  <a:schemeClr val="tx1"/>
                </a:solidFill>
              </a:rPr>
            </a:br>
            <a:r>
              <a:rPr lang="da-DK" sz="1600" dirty="0" smtClean="0">
                <a:solidFill>
                  <a:schemeClr val="tx1"/>
                </a:solidFill>
              </a:rPr>
              <a:t/>
            </a:r>
            <a:br>
              <a:rPr lang="da-DK" sz="1600" dirty="0" smtClean="0">
                <a:solidFill>
                  <a:schemeClr val="tx1"/>
                </a:solidFill>
              </a:rPr>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t>
            </a:r>
            <a:endParaRPr lang="da-DK" sz="1600" i="1" dirty="0"/>
          </a:p>
        </p:txBody>
      </p:sp>
    </p:spTree>
    <p:extLst>
      <p:ext uri="{BB962C8B-B14F-4D97-AF65-F5344CB8AC3E}">
        <p14:creationId xmlns:p14="http://schemas.microsoft.com/office/powerpoint/2010/main" val="34610918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28798" cy="6840000"/>
          </a:xfrm>
          <a:prstGeom prst="rect">
            <a:avLst/>
          </a:prstGeom>
        </p:spPr>
      </p:pic>
      <p:sp>
        <p:nvSpPr>
          <p:cNvPr id="8" name="Titel 4"/>
          <p:cNvSpPr txBox="1">
            <a:spLocks/>
          </p:cNvSpPr>
          <p:nvPr/>
        </p:nvSpPr>
        <p:spPr>
          <a:xfrm>
            <a:off x="5087888" y="620688"/>
            <a:ext cx="2016224" cy="1368152"/>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dirty="0" err="1" smtClean="0">
                <a:solidFill>
                  <a:schemeClr val="tx1"/>
                </a:solidFill>
              </a:rPr>
              <a:t>Click</a:t>
            </a:r>
            <a:r>
              <a:rPr lang="da-DK" sz="1600" dirty="0" smtClean="0">
                <a:solidFill>
                  <a:schemeClr val="tx1"/>
                </a:solidFill>
              </a:rPr>
              <a:t> the </a:t>
            </a:r>
            <a:r>
              <a:rPr lang="da-DK" sz="1600" i="1" dirty="0" smtClean="0">
                <a:solidFill>
                  <a:schemeClr val="tx1"/>
                </a:solidFill>
              </a:rPr>
              <a:t>Head</a:t>
            </a:r>
            <a:r>
              <a:rPr lang="da-DK" sz="1600" dirty="0" smtClean="0">
                <a:solidFill>
                  <a:schemeClr val="tx1"/>
                </a:solidFill>
              </a:rPr>
              <a:t> </a:t>
            </a:r>
            <a:r>
              <a:rPr lang="da-DK" sz="1600" dirty="0" err="1" smtClean="0">
                <a:solidFill>
                  <a:schemeClr val="tx1"/>
                </a:solidFill>
              </a:rPr>
              <a:t>Material</a:t>
            </a:r>
            <a:r>
              <a:rPr lang="da-DK" sz="1600" dirty="0" smtClean="0">
                <a:solidFill>
                  <a:schemeClr val="tx1"/>
                </a:solidFill>
              </a:rPr>
              <a:t>, right-</a:t>
            </a:r>
            <a:r>
              <a:rPr lang="da-DK" sz="1600" dirty="0" err="1" smtClean="0">
                <a:solidFill>
                  <a:schemeClr val="tx1"/>
                </a:solidFill>
              </a:rPr>
              <a:t>click</a:t>
            </a:r>
            <a:r>
              <a:rPr lang="da-DK" sz="1600" dirty="0" smtClean="0">
                <a:solidFill>
                  <a:schemeClr val="tx1"/>
                </a:solidFill>
              </a:rPr>
              <a:t> it  and </a:t>
            </a:r>
            <a:r>
              <a:rPr lang="da-DK" sz="1600" dirty="0" err="1" smtClean="0">
                <a:solidFill>
                  <a:schemeClr val="tx1"/>
                </a:solidFill>
              </a:rPr>
              <a:t>select</a:t>
            </a:r>
            <a:r>
              <a:rPr lang="da-DK" sz="1600" dirty="0" smtClean="0">
                <a:solidFill>
                  <a:schemeClr val="tx1"/>
                </a:solidFill>
              </a:rPr>
              <a:t> </a:t>
            </a:r>
            <a:r>
              <a:rPr lang="da-DK" sz="1600" i="1" dirty="0" err="1" smtClean="0">
                <a:solidFill>
                  <a:schemeClr val="tx1"/>
                </a:solidFill>
              </a:rPr>
              <a:t>Assign</a:t>
            </a:r>
            <a:r>
              <a:rPr lang="da-DK" sz="1600" i="1" dirty="0" smtClean="0">
                <a:solidFill>
                  <a:schemeClr val="tx1"/>
                </a:solidFill>
              </a:rPr>
              <a:t> </a:t>
            </a:r>
            <a:r>
              <a:rPr lang="da-DK" sz="1600" i="1" dirty="0" err="1" smtClean="0">
                <a:solidFill>
                  <a:schemeClr val="tx1"/>
                </a:solidFill>
              </a:rPr>
              <a:t>Material</a:t>
            </a:r>
            <a:r>
              <a:rPr lang="da-DK" sz="1600" i="1" dirty="0" smtClean="0">
                <a:solidFill>
                  <a:schemeClr val="tx1"/>
                </a:solidFill>
              </a:rPr>
              <a:t> to </a:t>
            </a:r>
            <a:r>
              <a:rPr lang="da-DK" sz="1600" i="1" dirty="0" err="1" smtClean="0">
                <a:solidFill>
                  <a:schemeClr val="tx1"/>
                </a:solidFill>
              </a:rPr>
              <a:t>selection</a:t>
            </a:r>
            <a:r>
              <a:rPr lang="da-DK" sz="1600" i="1" dirty="0" smtClean="0">
                <a:solidFill>
                  <a:schemeClr val="tx1"/>
                </a:solidFill>
              </a:rPr>
              <a:t> </a:t>
            </a:r>
            <a:r>
              <a:rPr lang="da-DK" sz="1600" dirty="0" smtClean="0">
                <a:solidFill>
                  <a:schemeClr val="tx1"/>
                </a:solidFill>
              </a:rPr>
              <a:t>and </a:t>
            </a:r>
            <a:r>
              <a:rPr lang="da-DK" sz="1600" i="1" dirty="0" smtClean="0">
                <a:solidFill>
                  <a:schemeClr val="tx1"/>
                </a:solidFill>
              </a:rPr>
              <a:t>Show </a:t>
            </a:r>
            <a:r>
              <a:rPr lang="da-DK" sz="1600" i="1" dirty="0" err="1" smtClean="0">
                <a:solidFill>
                  <a:schemeClr val="tx1"/>
                </a:solidFill>
              </a:rPr>
              <a:t>Shaded</a:t>
            </a:r>
            <a:r>
              <a:rPr lang="da-DK" sz="1600" i="1" dirty="0" smtClean="0">
                <a:solidFill>
                  <a:schemeClr val="tx1"/>
                </a:solidFill>
              </a:rPr>
              <a:t> </a:t>
            </a:r>
            <a:r>
              <a:rPr lang="da-DK" sz="1600" i="1" dirty="0" err="1" smtClean="0">
                <a:solidFill>
                  <a:schemeClr val="tx1"/>
                </a:solidFill>
              </a:rPr>
              <a:t>Material</a:t>
            </a:r>
            <a:r>
              <a:rPr lang="da-DK" sz="1600" i="1" dirty="0" smtClean="0">
                <a:solidFill>
                  <a:schemeClr val="tx1"/>
                </a:solidFill>
              </a:rPr>
              <a:t> in </a:t>
            </a:r>
            <a:r>
              <a:rPr lang="da-DK" sz="1600" i="1" dirty="0" err="1" smtClean="0">
                <a:solidFill>
                  <a:schemeClr val="tx1"/>
                </a:solidFill>
              </a:rPr>
              <a:t>Viewport</a:t>
            </a: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solidFill>
                  <a:schemeClr val="tx1"/>
                </a:solidFill>
              </a:rPr>
              <a:t/>
            </a:r>
            <a:br>
              <a:rPr lang="da-DK" sz="1600" dirty="0" smtClean="0">
                <a:solidFill>
                  <a:schemeClr val="tx1"/>
                </a:solidFill>
              </a:rPr>
            </a:br>
            <a:r>
              <a:rPr lang="da-DK" sz="1600" dirty="0" smtClean="0">
                <a:solidFill>
                  <a:schemeClr val="tx1"/>
                </a:solidFill>
              </a:rPr>
              <a:t/>
            </a:r>
            <a:br>
              <a:rPr lang="da-DK" sz="1600" dirty="0" smtClean="0">
                <a:solidFill>
                  <a:schemeClr val="tx1"/>
                </a:solidFill>
              </a:rPr>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t>
            </a:r>
            <a:endParaRPr lang="da-DK" sz="1600" i="1" dirty="0"/>
          </a:p>
        </p:txBody>
      </p:sp>
      <p:sp>
        <p:nvSpPr>
          <p:cNvPr id="9" name="Titel 4"/>
          <p:cNvSpPr txBox="1">
            <a:spLocks/>
          </p:cNvSpPr>
          <p:nvPr/>
        </p:nvSpPr>
        <p:spPr>
          <a:xfrm>
            <a:off x="5093663" y="2708920"/>
            <a:ext cx="2010449" cy="936104"/>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dirty="0" err="1">
                <a:solidFill>
                  <a:schemeClr val="tx1"/>
                </a:solidFill>
              </a:rPr>
              <a:t>Use</a:t>
            </a:r>
            <a:r>
              <a:rPr lang="da-DK" sz="1600" dirty="0">
                <a:solidFill>
                  <a:schemeClr val="tx1"/>
                </a:solidFill>
              </a:rPr>
              <a:t> the </a:t>
            </a:r>
            <a:r>
              <a:rPr lang="da-DK" sz="1600" i="1" dirty="0">
                <a:solidFill>
                  <a:schemeClr val="tx1"/>
                </a:solidFill>
              </a:rPr>
              <a:t>UVW </a:t>
            </a:r>
            <a:r>
              <a:rPr lang="da-DK" sz="1600" i="1" dirty="0" err="1" smtClean="0">
                <a:solidFill>
                  <a:schemeClr val="tx1"/>
                </a:solidFill>
              </a:rPr>
              <a:t>Map’s</a:t>
            </a:r>
            <a:r>
              <a:rPr lang="da-DK" sz="1600" i="1" dirty="0" smtClean="0">
                <a:solidFill>
                  <a:schemeClr val="tx1"/>
                </a:solidFill>
              </a:rPr>
              <a:t> </a:t>
            </a:r>
            <a:r>
              <a:rPr lang="da-DK" sz="1600" i="1" dirty="0" err="1">
                <a:solidFill>
                  <a:schemeClr val="tx1"/>
                </a:solidFill>
              </a:rPr>
              <a:t>Gizmo</a:t>
            </a:r>
            <a:r>
              <a:rPr lang="da-DK" sz="1600" dirty="0">
                <a:solidFill>
                  <a:schemeClr val="tx1"/>
                </a:solidFill>
              </a:rPr>
              <a:t> to </a:t>
            </a:r>
            <a:r>
              <a:rPr lang="da-DK" sz="1600" dirty="0" err="1">
                <a:solidFill>
                  <a:schemeClr val="tx1"/>
                </a:solidFill>
              </a:rPr>
              <a:t>rotate</a:t>
            </a:r>
            <a:r>
              <a:rPr lang="da-DK" sz="1600" dirty="0">
                <a:solidFill>
                  <a:schemeClr val="tx1"/>
                </a:solidFill>
              </a:rPr>
              <a:t> and </a:t>
            </a:r>
            <a:r>
              <a:rPr lang="da-DK" sz="1600" dirty="0" err="1">
                <a:solidFill>
                  <a:schemeClr val="tx1"/>
                </a:solidFill>
              </a:rPr>
              <a:t>move</a:t>
            </a:r>
            <a:r>
              <a:rPr lang="da-DK" sz="1600" dirty="0">
                <a:solidFill>
                  <a:schemeClr val="tx1"/>
                </a:solidFill>
              </a:rPr>
              <a:t> the </a:t>
            </a:r>
            <a:r>
              <a:rPr lang="da-DK" sz="1600" dirty="0" err="1">
                <a:solidFill>
                  <a:schemeClr val="tx1"/>
                </a:solidFill>
              </a:rPr>
              <a:t>map</a:t>
            </a:r>
            <a:r>
              <a:rPr lang="da-DK" sz="1600" dirty="0">
                <a:solidFill>
                  <a:schemeClr val="tx1"/>
                </a:solidFill>
              </a:rPr>
              <a:t> so it </a:t>
            </a:r>
            <a:r>
              <a:rPr lang="da-DK" sz="1600" dirty="0" err="1">
                <a:solidFill>
                  <a:schemeClr val="tx1"/>
                </a:solidFill>
              </a:rPr>
              <a:t>fits</a:t>
            </a:r>
            <a:r>
              <a:rPr lang="da-DK" sz="1600" dirty="0">
                <a:solidFill>
                  <a:schemeClr val="tx1"/>
                </a:solidFill>
              </a:rPr>
              <a:t> </a:t>
            </a:r>
            <a:r>
              <a:rPr lang="da-DK" sz="1600" dirty="0" err="1">
                <a:solidFill>
                  <a:schemeClr val="tx1"/>
                </a:solidFill>
              </a:rPr>
              <a:t>like</a:t>
            </a:r>
            <a:r>
              <a:rPr lang="da-DK" sz="1600" dirty="0">
                <a:solidFill>
                  <a:schemeClr val="tx1"/>
                </a:solidFill>
              </a:rPr>
              <a:t> </a:t>
            </a:r>
            <a:r>
              <a:rPr lang="da-DK" sz="1600" dirty="0" err="1">
                <a:solidFill>
                  <a:schemeClr val="tx1"/>
                </a:solidFill>
              </a:rPr>
              <a:t>this</a:t>
            </a:r>
            <a:r>
              <a:rPr lang="da-DK" sz="1600" dirty="0">
                <a:solidFill>
                  <a:schemeClr val="tx1"/>
                </a:solidFill>
              </a:rPr>
              <a:t>…</a:t>
            </a: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solidFill>
                  <a:schemeClr val="tx1"/>
                </a:solidFill>
              </a:rPr>
              <a:t/>
            </a:r>
            <a:br>
              <a:rPr lang="da-DK" sz="1600" dirty="0" smtClean="0">
                <a:solidFill>
                  <a:schemeClr val="tx1"/>
                </a:solidFill>
              </a:rPr>
            </a:br>
            <a:r>
              <a:rPr lang="da-DK" sz="1600" dirty="0" smtClean="0">
                <a:solidFill>
                  <a:schemeClr val="tx1"/>
                </a:solidFill>
              </a:rPr>
              <a:t/>
            </a:r>
            <a:br>
              <a:rPr lang="da-DK" sz="1600" dirty="0" smtClean="0">
                <a:solidFill>
                  <a:schemeClr val="tx1"/>
                </a:solidFill>
              </a:rPr>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t>
            </a:r>
            <a:endParaRPr lang="da-DK" sz="1600" i="1" dirty="0"/>
          </a:p>
        </p:txBody>
      </p:sp>
    </p:spTree>
    <p:extLst>
      <p:ext uri="{BB962C8B-B14F-4D97-AF65-F5344CB8AC3E}">
        <p14:creationId xmlns:p14="http://schemas.microsoft.com/office/powerpoint/2010/main" val="23479434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54051" cy="6840000"/>
          </a:xfrm>
          <a:prstGeom prst="rect">
            <a:avLst/>
          </a:prstGeom>
        </p:spPr>
      </p:pic>
      <p:pic>
        <p:nvPicPr>
          <p:cNvPr id="3" name="Picture 2"/>
          <p:cNvPicPr>
            <a:picLocks noChangeAspect="1"/>
          </p:cNvPicPr>
          <p:nvPr/>
        </p:nvPicPr>
        <p:blipFill>
          <a:blip r:embed="rId3"/>
          <a:stretch>
            <a:fillRect/>
          </a:stretch>
        </p:blipFill>
        <p:spPr>
          <a:xfrm>
            <a:off x="403586" y="629027"/>
            <a:ext cx="5954078" cy="4933950"/>
          </a:xfrm>
          <a:prstGeom prst="rect">
            <a:avLst/>
          </a:prstGeom>
        </p:spPr>
      </p:pic>
      <p:pic>
        <p:nvPicPr>
          <p:cNvPr id="5" name="Picture 4"/>
          <p:cNvPicPr>
            <a:picLocks noChangeAspect="1"/>
          </p:cNvPicPr>
          <p:nvPr/>
        </p:nvPicPr>
        <p:blipFill>
          <a:blip r:embed="rId4"/>
          <a:stretch>
            <a:fillRect/>
          </a:stretch>
        </p:blipFill>
        <p:spPr>
          <a:xfrm>
            <a:off x="611109" y="1333641"/>
            <a:ext cx="5334000" cy="3313748"/>
          </a:xfrm>
          <a:prstGeom prst="rect">
            <a:avLst/>
          </a:prstGeom>
        </p:spPr>
      </p:pic>
      <p:sp>
        <p:nvSpPr>
          <p:cNvPr id="8" name="Titel 4"/>
          <p:cNvSpPr txBox="1">
            <a:spLocks/>
          </p:cNvSpPr>
          <p:nvPr/>
        </p:nvSpPr>
        <p:spPr>
          <a:xfrm>
            <a:off x="5087888" y="620688"/>
            <a:ext cx="2016224" cy="792088"/>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dirty="0" smtClean="0">
                <a:solidFill>
                  <a:schemeClr val="tx1"/>
                </a:solidFill>
              </a:rPr>
              <a:t>In the </a:t>
            </a:r>
            <a:r>
              <a:rPr lang="da-DK" sz="1600" i="1" dirty="0" err="1" smtClean="0">
                <a:solidFill>
                  <a:schemeClr val="tx1"/>
                </a:solidFill>
              </a:rPr>
              <a:t>Material</a:t>
            </a:r>
            <a:r>
              <a:rPr lang="da-DK" sz="1600" i="1" dirty="0" smtClean="0">
                <a:solidFill>
                  <a:schemeClr val="tx1"/>
                </a:solidFill>
              </a:rPr>
              <a:t> Editor</a:t>
            </a:r>
            <a:r>
              <a:rPr lang="da-DK" sz="1600" dirty="0" smtClean="0">
                <a:solidFill>
                  <a:schemeClr val="tx1"/>
                </a:solidFill>
              </a:rPr>
              <a:t>, zoom out so all </a:t>
            </a:r>
            <a:r>
              <a:rPr lang="da-DK" sz="1600" i="1" dirty="0" smtClean="0">
                <a:solidFill>
                  <a:schemeClr val="tx1"/>
                </a:solidFill>
              </a:rPr>
              <a:t>Materials</a:t>
            </a:r>
            <a:r>
              <a:rPr lang="da-DK" sz="1600" dirty="0" smtClean="0">
                <a:solidFill>
                  <a:schemeClr val="tx1"/>
                </a:solidFill>
              </a:rPr>
              <a:t> </a:t>
            </a:r>
            <a:r>
              <a:rPr lang="da-DK" sz="1600" dirty="0" err="1" smtClean="0">
                <a:solidFill>
                  <a:schemeClr val="tx1"/>
                </a:solidFill>
              </a:rPr>
              <a:t>are</a:t>
            </a:r>
            <a:r>
              <a:rPr lang="da-DK" sz="1600" dirty="0" smtClean="0">
                <a:solidFill>
                  <a:schemeClr val="tx1"/>
                </a:solidFill>
              </a:rPr>
              <a:t> visible…</a:t>
            </a: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solidFill>
                  <a:schemeClr val="tx1"/>
                </a:solidFill>
              </a:rPr>
              <a:t/>
            </a:r>
            <a:br>
              <a:rPr lang="da-DK" sz="1600" dirty="0" smtClean="0">
                <a:solidFill>
                  <a:schemeClr val="tx1"/>
                </a:solidFill>
              </a:rPr>
            </a:br>
            <a:r>
              <a:rPr lang="da-DK" sz="1600" dirty="0" smtClean="0">
                <a:solidFill>
                  <a:schemeClr val="tx1"/>
                </a:solidFill>
              </a:rPr>
              <a:t/>
            </a:r>
            <a:br>
              <a:rPr lang="da-DK" sz="1600" dirty="0" smtClean="0">
                <a:solidFill>
                  <a:schemeClr val="tx1"/>
                </a:solidFill>
              </a:rPr>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t>
            </a:r>
            <a:endParaRPr lang="da-DK" sz="1600" i="1" dirty="0"/>
          </a:p>
        </p:txBody>
      </p:sp>
      <p:sp>
        <p:nvSpPr>
          <p:cNvPr id="9" name="Titel 4"/>
          <p:cNvSpPr txBox="1">
            <a:spLocks/>
          </p:cNvSpPr>
          <p:nvPr/>
        </p:nvSpPr>
        <p:spPr>
          <a:xfrm>
            <a:off x="5071800" y="1628800"/>
            <a:ext cx="2010449" cy="576064"/>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dirty="0" smtClean="0">
                <a:solidFill>
                  <a:schemeClr val="tx1"/>
                </a:solidFill>
              </a:rPr>
              <a:t>Select </a:t>
            </a:r>
            <a:r>
              <a:rPr lang="da-DK" sz="1600" dirty="0" err="1" smtClean="0">
                <a:solidFill>
                  <a:schemeClr val="tx1"/>
                </a:solidFill>
              </a:rPr>
              <a:t>them</a:t>
            </a:r>
            <a:r>
              <a:rPr lang="da-DK" sz="1600" dirty="0" smtClean="0">
                <a:solidFill>
                  <a:schemeClr val="tx1"/>
                </a:solidFill>
              </a:rPr>
              <a:t> all and </a:t>
            </a:r>
            <a:r>
              <a:rPr lang="da-DK" sz="1600" dirty="0" err="1" smtClean="0">
                <a:solidFill>
                  <a:schemeClr val="tx1"/>
                </a:solidFill>
              </a:rPr>
              <a:t>delete</a:t>
            </a:r>
            <a:r>
              <a:rPr lang="da-DK" sz="1600" dirty="0" smtClean="0">
                <a:solidFill>
                  <a:schemeClr val="tx1"/>
                </a:solidFill>
              </a:rPr>
              <a:t> </a:t>
            </a:r>
            <a:r>
              <a:rPr lang="da-DK" sz="1600" dirty="0" err="1" smtClean="0">
                <a:solidFill>
                  <a:schemeClr val="tx1"/>
                </a:solidFill>
              </a:rPr>
              <a:t>them</a:t>
            </a:r>
            <a:r>
              <a:rPr lang="da-DK" sz="1600" dirty="0" smtClean="0">
                <a:solidFill>
                  <a:schemeClr val="tx1"/>
                </a:solidFill>
              </a:rPr>
              <a:t>…</a:t>
            </a: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solidFill>
                  <a:schemeClr val="tx1"/>
                </a:solidFill>
              </a:rPr>
              <a:t/>
            </a:r>
            <a:br>
              <a:rPr lang="da-DK" sz="1600" dirty="0" smtClean="0">
                <a:solidFill>
                  <a:schemeClr val="tx1"/>
                </a:solidFill>
              </a:rPr>
            </a:br>
            <a:r>
              <a:rPr lang="da-DK" sz="1600" dirty="0" smtClean="0">
                <a:solidFill>
                  <a:schemeClr val="tx1"/>
                </a:solidFill>
              </a:rPr>
              <a:t/>
            </a:r>
            <a:br>
              <a:rPr lang="da-DK" sz="1600" dirty="0" smtClean="0">
                <a:solidFill>
                  <a:schemeClr val="tx1"/>
                </a:solidFill>
              </a:rPr>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t>
            </a:r>
            <a:endParaRPr lang="da-DK" sz="1600" i="1" dirty="0"/>
          </a:p>
        </p:txBody>
      </p:sp>
      <p:sp>
        <p:nvSpPr>
          <p:cNvPr id="7" name="Titel 4"/>
          <p:cNvSpPr txBox="1">
            <a:spLocks/>
          </p:cNvSpPr>
          <p:nvPr/>
        </p:nvSpPr>
        <p:spPr>
          <a:xfrm>
            <a:off x="5061567" y="2365111"/>
            <a:ext cx="2010449" cy="576064"/>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dirty="0" err="1" smtClean="0">
                <a:solidFill>
                  <a:schemeClr val="tx1"/>
                </a:solidFill>
              </a:rPr>
              <a:t>They</a:t>
            </a:r>
            <a:r>
              <a:rPr lang="da-DK" sz="1600" dirty="0" smtClean="0">
                <a:solidFill>
                  <a:schemeClr val="tx1"/>
                </a:solidFill>
              </a:rPr>
              <a:t> still </a:t>
            </a:r>
            <a:r>
              <a:rPr lang="da-DK" sz="1600" dirty="0" err="1" smtClean="0">
                <a:solidFill>
                  <a:schemeClr val="tx1"/>
                </a:solidFill>
              </a:rPr>
              <a:t>exist</a:t>
            </a:r>
            <a:r>
              <a:rPr lang="da-DK" sz="1600" dirty="0" smtClean="0">
                <a:solidFill>
                  <a:schemeClr val="tx1"/>
                </a:solidFill>
              </a:rPr>
              <a:t>, </a:t>
            </a:r>
            <a:r>
              <a:rPr lang="da-DK" sz="1600" dirty="0" err="1" smtClean="0">
                <a:solidFill>
                  <a:schemeClr val="tx1"/>
                </a:solidFill>
              </a:rPr>
              <a:t>being</a:t>
            </a:r>
            <a:r>
              <a:rPr lang="da-DK" sz="1600" dirty="0" smtClean="0">
                <a:solidFill>
                  <a:schemeClr val="tx1"/>
                </a:solidFill>
              </a:rPr>
              <a:t> part of the scene</a:t>
            </a: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solidFill>
                  <a:schemeClr val="tx1"/>
                </a:solidFill>
              </a:rPr>
              <a:t/>
            </a:r>
            <a:br>
              <a:rPr lang="da-DK" sz="1600" dirty="0" smtClean="0">
                <a:solidFill>
                  <a:schemeClr val="tx1"/>
                </a:solidFill>
              </a:rPr>
            </a:br>
            <a:r>
              <a:rPr lang="da-DK" sz="1600" dirty="0" smtClean="0">
                <a:solidFill>
                  <a:schemeClr val="tx1"/>
                </a:solidFill>
              </a:rPr>
              <a:t/>
            </a:r>
            <a:br>
              <a:rPr lang="da-DK" sz="1600" dirty="0" smtClean="0">
                <a:solidFill>
                  <a:schemeClr val="tx1"/>
                </a:solidFill>
              </a:rPr>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t>
            </a:r>
            <a:endParaRPr lang="da-DK" sz="1600" i="1" dirty="0"/>
          </a:p>
        </p:txBody>
      </p:sp>
      <p:sp>
        <p:nvSpPr>
          <p:cNvPr id="10" name="Titel 4"/>
          <p:cNvSpPr txBox="1">
            <a:spLocks/>
          </p:cNvSpPr>
          <p:nvPr/>
        </p:nvSpPr>
        <p:spPr>
          <a:xfrm>
            <a:off x="5061566" y="3069725"/>
            <a:ext cx="2010449" cy="576064"/>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dirty="0" err="1" smtClean="0">
                <a:solidFill>
                  <a:schemeClr val="tx1"/>
                </a:solidFill>
              </a:rPr>
              <a:t>Create</a:t>
            </a:r>
            <a:r>
              <a:rPr lang="da-DK" sz="1600" dirty="0" smtClean="0">
                <a:solidFill>
                  <a:schemeClr val="tx1"/>
                </a:solidFill>
              </a:rPr>
              <a:t> a new </a:t>
            </a:r>
            <a:r>
              <a:rPr lang="da-DK" sz="1600" dirty="0" err="1" smtClean="0">
                <a:solidFill>
                  <a:schemeClr val="tx1"/>
                </a:solidFill>
              </a:rPr>
              <a:t>Material</a:t>
            </a:r>
            <a:r>
              <a:rPr lang="da-DK" sz="1600" dirty="0">
                <a:solidFill>
                  <a:schemeClr val="tx1"/>
                </a:solidFill>
              </a:rPr>
              <a:t> </a:t>
            </a:r>
            <a:r>
              <a:rPr lang="da-DK" sz="1600" dirty="0" smtClean="0">
                <a:solidFill>
                  <a:schemeClr val="tx1"/>
                </a:solidFill>
              </a:rPr>
              <a:t>and </a:t>
            </a:r>
            <a:r>
              <a:rPr lang="da-DK" sz="1600" dirty="0" err="1" smtClean="0">
                <a:solidFill>
                  <a:schemeClr val="tx1"/>
                </a:solidFill>
              </a:rPr>
              <a:t>doubleclick</a:t>
            </a:r>
            <a:r>
              <a:rPr lang="da-DK" sz="1600" dirty="0" smtClean="0">
                <a:solidFill>
                  <a:schemeClr val="tx1"/>
                </a:solidFill>
              </a:rPr>
              <a:t> it…</a:t>
            </a: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solidFill>
                  <a:schemeClr val="tx1"/>
                </a:solidFill>
              </a:rPr>
              <a:t/>
            </a:r>
            <a:br>
              <a:rPr lang="da-DK" sz="1600" dirty="0" smtClean="0">
                <a:solidFill>
                  <a:schemeClr val="tx1"/>
                </a:solidFill>
              </a:rPr>
            </a:br>
            <a:r>
              <a:rPr lang="da-DK" sz="1600" dirty="0" smtClean="0">
                <a:solidFill>
                  <a:schemeClr val="tx1"/>
                </a:solidFill>
              </a:rPr>
              <a:t/>
            </a:r>
            <a:br>
              <a:rPr lang="da-DK" sz="1600" dirty="0" smtClean="0">
                <a:solidFill>
                  <a:schemeClr val="tx1"/>
                </a:solidFill>
              </a:rPr>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t>
            </a:r>
            <a:endParaRPr lang="da-DK" sz="1600" i="1" dirty="0"/>
          </a:p>
        </p:txBody>
      </p:sp>
    </p:spTree>
    <p:extLst>
      <p:ext uri="{BB962C8B-B14F-4D97-AF65-F5344CB8AC3E}">
        <p14:creationId xmlns:p14="http://schemas.microsoft.com/office/powerpoint/2010/main" val="230011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64471" cy="6840000"/>
          </a:xfrm>
          <a:prstGeom prst="rect">
            <a:avLst/>
          </a:prstGeom>
        </p:spPr>
      </p:pic>
      <p:sp>
        <p:nvSpPr>
          <p:cNvPr id="8" name="Titel 4"/>
          <p:cNvSpPr txBox="1">
            <a:spLocks/>
          </p:cNvSpPr>
          <p:nvPr/>
        </p:nvSpPr>
        <p:spPr>
          <a:xfrm>
            <a:off x="5087888" y="620688"/>
            <a:ext cx="2016224" cy="2520280"/>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dirty="0" smtClean="0">
                <a:solidFill>
                  <a:schemeClr val="tx1"/>
                </a:solidFill>
              </a:rPr>
              <a:t>In the </a:t>
            </a:r>
            <a:r>
              <a:rPr lang="da-DK" sz="1600" i="1" dirty="0" err="1" smtClean="0">
                <a:solidFill>
                  <a:schemeClr val="tx1"/>
                </a:solidFill>
              </a:rPr>
              <a:t>Material</a:t>
            </a:r>
            <a:r>
              <a:rPr lang="da-DK" sz="1600" i="1" dirty="0" smtClean="0">
                <a:solidFill>
                  <a:schemeClr val="tx1"/>
                </a:solidFill>
              </a:rPr>
              <a:t> Editor</a:t>
            </a:r>
            <a:r>
              <a:rPr lang="da-DK" sz="1600" dirty="0" smtClean="0">
                <a:solidFill>
                  <a:schemeClr val="tx1"/>
                </a:solidFill>
              </a:rPr>
              <a:t>, </a:t>
            </a:r>
            <a:r>
              <a:rPr lang="da-DK" sz="1600" dirty="0" err="1" smtClean="0">
                <a:solidFill>
                  <a:schemeClr val="tx1"/>
                </a:solidFill>
              </a:rPr>
              <a:t>click</a:t>
            </a:r>
            <a:r>
              <a:rPr lang="da-DK" sz="1600" dirty="0" smtClean="0">
                <a:solidFill>
                  <a:schemeClr val="tx1"/>
                </a:solidFill>
              </a:rPr>
              <a:t> the </a:t>
            </a:r>
            <a:r>
              <a:rPr lang="da-DK" sz="1600" i="1" dirty="0" smtClean="0">
                <a:solidFill>
                  <a:schemeClr val="tx1"/>
                </a:solidFill>
              </a:rPr>
              <a:t>Materials Sphere</a:t>
            </a:r>
            <a:r>
              <a:rPr lang="da-DK" sz="1600" dirty="0" smtClean="0">
                <a:solidFill>
                  <a:schemeClr val="tx1"/>
                </a:solidFill>
              </a:rPr>
              <a:t> to </a:t>
            </a:r>
            <a:r>
              <a:rPr lang="da-DK" sz="1600" dirty="0" err="1" smtClean="0">
                <a:solidFill>
                  <a:schemeClr val="tx1"/>
                </a:solidFill>
              </a:rPr>
              <a:t>enlarge</a:t>
            </a:r>
            <a:r>
              <a:rPr lang="da-DK" sz="1600" dirty="0" smtClean="0">
                <a:solidFill>
                  <a:schemeClr val="tx1"/>
                </a:solidFill>
              </a:rPr>
              <a:t> it…</a:t>
            </a:r>
          </a:p>
          <a:p>
            <a:pPr algn="l">
              <a:lnSpc>
                <a:spcPts val="1600"/>
              </a:lnSpc>
            </a:pPr>
            <a:endParaRPr lang="da-DK" sz="1600" dirty="0" smtClean="0">
              <a:solidFill>
                <a:schemeClr val="tx1"/>
              </a:solidFill>
            </a:endParaRPr>
          </a:p>
          <a:p>
            <a:pPr algn="l">
              <a:lnSpc>
                <a:spcPts val="1600"/>
              </a:lnSpc>
            </a:pPr>
            <a:r>
              <a:rPr lang="da-DK" sz="1600" dirty="0" err="1" smtClean="0">
                <a:solidFill>
                  <a:schemeClr val="tx1"/>
                </a:solidFill>
              </a:rPr>
              <a:t>make</a:t>
            </a:r>
            <a:r>
              <a:rPr lang="da-DK" sz="1600" dirty="0" smtClean="0">
                <a:solidFill>
                  <a:schemeClr val="tx1"/>
                </a:solidFill>
              </a:rPr>
              <a:t> the </a:t>
            </a:r>
            <a:r>
              <a:rPr lang="da-DK" sz="1600" dirty="0" err="1" smtClean="0">
                <a:solidFill>
                  <a:schemeClr val="tx1"/>
                </a:solidFill>
              </a:rPr>
              <a:t>Camera</a:t>
            </a:r>
            <a:r>
              <a:rPr lang="da-DK" sz="1600" dirty="0" smtClean="0">
                <a:solidFill>
                  <a:schemeClr val="tx1"/>
                </a:solidFill>
              </a:rPr>
              <a:t> </a:t>
            </a:r>
            <a:r>
              <a:rPr lang="da-DK" sz="1600" dirty="0" err="1" smtClean="0">
                <a:solidFill>
                  <a:schemeClr val="tx1"/>
                </a:solidFill>
              </a:rPr>
              <a:t>viewport</a:t>
            </a:r>
            <a:r>
              <a:rPr lang="da-DK" sz="1600" dirty="0" smtClean="0">
                <a:solidFill>
                  <a:schemeClr val="tx1"/>
                </a:solidFill>
              </a:rPr>
              <a:t> </a:t>
            </a:r>
            <a:r>
              <a:rPr lang="da-DK" sz="1600" dirty="0" err="1" smtClean="0">
                <a:solidFill>
                  <a:schemeClr val="tx1"/>
                </a:solidFill>
              </a:rPr>
              <a:t>active</a:t>
            </a:r>
            <a:r>
              <a:rPr lang="da-DK" sz="1600" dirty="0" smtClean="0">
                <a:solidFill>
                  <a:schemeClr val="tx1"/>
                </a:solidFill>
              </a:rPr>
              <a:t>…</a:t>
            </a:r>
          </a:p>
          <a:p>
            <a:pPr algn="l">
              <a:lnSpc>
                <a:spcPts val="1600"/>
              </a:lnSpc>
            </a:pPr>
            <a:endParaRPr lang="da-DK" sz="1600" dirty="0">
              <a:solidFill>
                <a:schemeClr val="tx1"/>
              </a:solidFill>
            </a:endParaRPr>
          </a:p>
          <a:p>
            <a:pPr algn="l">
              <a:lnSpc>
                <a:spcPts val="1600"/>
              </a:lnSpc>
            </a:pPr>
            <a:r>
              <a:rPr lang="da-DK" sz="1600" dirty="0" err="1" smtClean="0">
                <a:solidFill>
                  <a:schemeClr val="tx1"/>
                </a:solidFill>
              </a:rPr>
              <a:t>unhide</a:t>
            </a:r>
            <a:r>
              <a:rPr lang="da-DK" sz="1600" dirty="0" smtClean="0">
                <a:solidFill>
                  <a:schemeClr val="tx1"/>
                </a:solidFill>
              </a:rPr>
              <a:t> the </a:t>
            </a:r>
            <a:r>
              <a:rPr lang="da-DK" sz="1600" dirty="0" err="1" smtClean="0">
                <a:solidFill>
                  <a:schemeClr val="tx1"/>
                </a:solidFill>
              </a:rPr>
              <a:t>studio</a:t>
            </a:r>
            <a:r>
              <a:rPr lang="da-DK" sz="1600" dirty="0" smtClean="0">
                <a:solidFill>
                  <a:schemeClr val="tx1"/>
                </a:solidFill>
              </a:rPr>
              <a:t> if it </a:t>
            </a:r>
            <a:r>
              <a:rPr lang="da-DK" sz="1600" dirty="0" err="1" smtClean="0">
                <a:solidFill>
                  <a:schemeClr val="tx1"/>
                </a:solidFill>
              </a:rPr>
              <a:t>was</a:t>
            </a:r>
            <a:r>
              <a:rPr lang="da-DK" sz="1600" dirty="0" smtClean="0">
                <a:solidFill>
                  <a:schemeClr val="tx1"/>
                </a:solidFill>
              </a:rPr>
              <a:t> </a:t>
            </a:r>
            <a:r>
              <a:rPr lang="da-DK" sz="1600" dirty="0" err="1" smtClean="0">
                <a:solidFill>
                  <a:schemeClr val="tx1"/>
                </a:solidFill>
              </a:rPr>
              <a:t>hidden</a:t>
            </a:r>
            <a:r>
              <a:rPr lang="da-DK" sz="1600" dirty="0" smtClean="0">
                <a:solidFill>
                  <a:schemeClr val="tx1"/>
                </a:solidFill>
              </a:rPr>
              <a:t>…</a:t>
            </a:r>
          </a:p>
          <a:p>
            <a:pPr algn="l">
              <a:lnSpc>
                <a:spcPts val="1600"/>
              </a:lnSpc>
            </a:pPr>
            <a:endParaRPr lang="da-DK" sz="1600" dirty="0">
              <a:solidFill>
                <a:schemeClr val="tx1"/>
              </a:solidFill>
            </a:endParaRPr>
          </a:p>
          <a:p>
            <a:pPr algn="l">
              <a:lnSpc>
                <a:spcPts val="1600"/>
              </a:lnSpc>
            </a:pPr>
            <a:r>
              <a:rPr lang="da-DK" sz="1600" dirty="0" smtClean="0">
                <a:solidFill>
                  <a:schemeClr val="tx1"/>
                </a:solidFill>
              </a:rPr>
              <a:t>And </a:t>
            </a:r>
            <a:r>
              <a:rPr lang="da-DK" sz="1600" dirty="0" err="1" smtClean="0">
                <a:solidFill>
                  <a:schemeClr val="tx1"/>
                </a:solidFill>
              </a:rPr>
              <a:t>turn</a:t>
            </a:r>
            <a:r>
              <a:rPr lang="da-DK" sz="1600" dirty="0" smtClean="0">
                <a:solidFill>
                  <a:schemeClr val="tx1"/>
                </a:solidFill>
              </a:rPr>
              <a:t> on Active Shade…</a:t>
            </a: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solidFill>
                  <a:schemeClr val="tx1"/>
                </a:solidFill>
              </a:rPr>
              <a:t/>
            </a:r>
            <a:br>
              <a:rPr lang="da-DK" sz="1600" dirty="0" smtClean="0">
                <a:solidFill>
                  <a:schemeClr val="tx1"/>
                </a:solidFill>
              </a:rPr>
            </a:br>
            <a:r>
              <a:rPr lang="da-DK" sz="1600" dirty="0" smtClean="0">
                <a:solidFill>
                  <a:schemeClr val="tx1"/>
                </a:solidFill>
              </a:rPr>
              <a:t/>
            </a:r>
            <a:br>
              <a:rPr lang="da-DK" sz="1600" dirty="0" smtClean="0">
                <a:solidFill>
                  <a:schemeClr val="tx1"/>
                </a:solidFill>
              </a:rPr>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t>
            </a:r>
            <a:endParaRPr lang="da-DK" sz="1600" i="1" dirty="0"/>
          </a:p>
        </p:txBody>
      </p:sp>
      <p:sp>
        <p:nvSpPr>
          <p:cNvPr id="10" name="Titel 4"/>
          <p:cNvSpPr txBox="1">
            <a:spLocks/>
          </p:cNvSpPr>
          <p:nvPr/>
        </p:nvSpPr>
        <p:spPr>
          <a:xfrm>
            <a:off x="5077010" y="3284984"/>
            <a:ext cx="2010449" cy="576064"/>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dirty="0" smtClean="0">
                <a:solidFill>
                  <a:schemeClr val="tx1"/>
                </a:solidFill>
              </a:rPr>
              <a:t>Time for the </a:t>
            </a:r>
            <a:r>
              <a:rPr lang="da-DK" sz="1600" dirty="0" err="1" smtClean="0">
                <a:solidFill>
                  <a:schemeClr val="tx1"/>
                </a:solidFill>
              </a:rPr>
              <a:t>creation</a:t>
            </a:r>
            <a:r>
              <a:rPr lang="da-DK" sz="1600" dirty="0" smtClean="0">
                <a:solidFill>
                  <a:schemeClr val="tx1"/>
                </a:solidFill>
              </a:rPr>
              <a:t> of a </a:t>
            </a:r>
            <a:r>
              <a:rPr lang="da-DK" sz="1600" dirty="0" err="1" smtClean="0">
                <a:solidFill>
                  <a:schemeClr val="tx1"/>
                </a:solidFill>
              </a:rPr>
              <a:t>glass</a:t>
            </a:r>
            <a:r>
              <a:rPr lang="da-DK" sz="1600" dirty="0" smtClean="0">
                <a:solidFill>
                  <a:schemeClr val="tx1"/>
                </a:solidFill>
              </a:rPr>
              <a:t> </a:t>
            </a:r>
            <a:r>
              <a:rPr lang="da-DK" sz="1600" i="1" dirty="0" err="1" smtClean="0">
                <a:solidFill>
                  <a:schemeClr val="tx1"/>
                </a:solidFill>
              </a:rPr>
              <a:t>Material</a:t>
            </a:r>
            <a:r>
              <a:rPr lang="da-DK" sz="1600" dirty="0" smtClean="0">
                <a:solidFill>
                  <a:schemeClr val="tx1"/>
                </a:solidFill>
              </a:rPr>
              <a:t>…</a:t>
            </a: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solidFill>
                  <a:schemeClr val="tx1"/>
                </a:solidFill>
              </a:rPr>
              <a:t/>
            </a:r>
            <a:br>
              <a:rPr lang="da-DK" sz="1600" dirty="0" smtClean="0">
                <a:solidFill>
                  <a:schemeClr val="tx1"/>
                </a:solidFill>
              </a:rPr>
            </a:br>
            <a:r>
              <a:rPr lang="da-DK" sz="1600" dirty="0" smtClean="0">
                <a:solidFill>
                  <a:schemeClr val="tx1"/>
                </a:solidFill>
              </a:rPr>
              <a:t/>
            </a:r>
            <a:br>
              <a:rPr lang="da-DK" sz="1600" dirty="0" smtClean="0">
                <a:solidFill>
                  <a:schemeClr val="tx1"/>
                </a:solidFill>
              </a:rPr>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t>
            </a:r>
            <a:endParaRPr lang="da-DK" sz="1600" i="1" dirty="0"/>
          </a:p>
        </p:txBody>
      </p:sp>
      <p:cxnSp>
        <p:nvCxnSpPr>
          <p:cNvPr id="11" name="groen pil"/>
          <p:cNvCxnSpPr/>
          <p:nvPr/>
        </p:nvCxnSpPr>
        <p:spPr>
          <a:xfrm flipH="1">
            <a:off x="2135561" y="980728"/>
            <a:ext cx="2926005" cy="576064"/>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3" name="Titel 4"/>
          <p:cNvSpPr txBox="1">
            <a:spLocks/>
          </p:cNvSpPr>
          <p:nvPr/>
        </p:nvSpPr>
        <p:spPr>
          <a:xfrm>
            <a:off x="5093663" y="4001540"/>
            <a:ext cx="2010449" cy="1083644"/>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dirty="0" smtClean="0">
                <a:solidFill>
                  <a:schemeClr val="tx1"/>
                </a:solidFill>
              </a:rPr>
              <a:t>Select his right leg and </a:t>
            </a:r>
            <a:r>
              <a:rPr lang="da-DK" sz="1600" dirty="0" err="1" smtClean="0">
                <a:solidFill>
                  <a:schemeClr val="tx1"/>
                </a:solidFill>
              </a:rPr>
              <a:t>apply</a:t>
            </a:r>
            <a:r>
              <a:rPr lang="da-DK" sz="1600" dirty="0" smtClean="0">
                <a:solidFill>
                  <a:schemeClr val="tx1"/>
                </a:solidFill>
              </a:rPr>
              <a:t> the new </a:t>
            </a:r>
            <a:r>
              <a:rPr lang="da-DK" sz="1600" i="1" dirty="0" err="1" smtClean="0">
                <a:solidFill>
                  <a:schemeClr val="tx1"/>
                </a:solidFill>
              </a:rPr>
              <a:t>Material</a:t>
            </a:r>
            <a:r>
              <a:rPr lang="da-DK" sz="1600" dirty="0" smtClean="0">
                <a:solidFill>
                  <a:schemeClr val="tx1"/>
                </a:solidFill>
              </a:rPr>
              <a:t> to it…</a:t>
            </a:r>
          </a:p>
          <a:p>
            <a:pPr algn="l">
              <a:lnSpc>
                <a:spcPts val="1600"/>
              </a:lnSpc>
            </a:pPr>
            <a:r>
              <a:rPr lang="da-DK" sz="1600" dirty="0" smtClean="0">
                <a:solidFill>
                  <a:schemeClr val="tx1"/>
                </a:solidFill>
              </a:rPr>
              <a:t>No </a:t>
            </a:r>
            <a:r>
              <a:rPr lang="da-DK" sz="1600" dirty="0" err="1" smtClean="0">
                <a:solidFill>
                  <a:schemeClr val="tx1"/>
                </a:solidFill>
              </a:rPr>
              <a:t>visual</a:t>
            </a:r>
            <a:r>
              <a:rPr lang="da-DK" sz="1600" dirty="0" smtClean="0">
                <a:solidFill>
                  <a:schemeClr val="tx1"/>
                </a:solidFill>
              </a:rPr>
              <a:t> </a:t>
            </a:r>
            <a:r>
              <a:rPr lang="da-DK" sz="1600" dirty="0" err="1" smtClean="0">
                <a:solidFill>
                  <a:schemeClr val="tx1"/>
                </a:solidFill>
              </a:rPr>
              <a:t>change</a:t>
            </a:r>
            <a:r>
              <a:rPr lang="da-DK" sz="1600" dirty="0" smtClean="0">
                <a:solidFill>
                  <a:schemeClr val="tx1"/>
                </a:solidFill>
              </a:rPr>
              <a:t> </a:t>
            </a:r>
            <a:r>
              <a:rPr lang="da-DK" sz="1600" dirty="0" err="1" smtClean="0">
                <a:solidFill>
                  <a:schemeClr val="tx1"/>
                </a:solidFill>
              </a:rPr>
              <a:t>yet</a:t>
            </a:r>
            <a:r>
              <a:rPr lang="da-DK" sz="1600" dirty="0" smtClean="0">
                <a:solidFill>
                  <a:schemeClr val="tx1"/>
                </a:solidFill>
              </a:rPr>
              <a:t>…</a:t>
            </a: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solidFill>
                  <a:schemeClr val="tx1"/>
                </a:solidFill>
              </a:rPr>
              <a:t/>
            </a:r>
            <a:br>
              <a:rPr lang="da-DK" sz="1600" dirty="0" smtClean="0">
                <a:solidFill>
                  <a:schemeClr val="tx1"/>
                </a:solidFill>
              </a:rPr>
            </a:br>
            <a:r>
              <a:rPr lang="da-DK" sz="1600" dirty="0" smtClean="0">
                <a:solidFill>
                  <a:schemeClr val="tx1"/>
                </a:solidFill>
              </a:rPr>
              <a:t/>
            </a:r>
            <a:br>
              <a:rPr lang="da-DK" sz="1600" dirty="0" smtClean="0">
                <a:solidFill>
                  <a:schemeClr val="tx1"/>
                </a:solidFill>
              </a:rPr>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t>
            </a:r>
            <a:endParaRPr lang="da-DK" sz="1600" i="1" dirty="0"/>
          </a:p>
        </p:txBody>
      </p:sp>
    </p:spTree>
    <p:extLst>
      <p:ext uri="{BB962C8B-B14F-4D97-AF65-F5344CB8AC3E}">
        <p14:creationId xmlns:p14="http://schemas.microsoft.com/office/powerpoint/2010/main" val="14067352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71176" cy="6840000"/>
          </a:xfrm>
          <a:prstGeom prst="rect">
            <a:avLst/>
          </a:prstGeom>
        </p:spPr>
      </p:pic>
      <p:sp>
        <p:nvSpPr>
          <p:cNvPr id="8" name="Titel 4"/>
          <p:cNvSpPr txBox="1">
            <a:spLocks/>
          </p:cNvSpPr>
          <p:nvPr/>
        </p:nvSpPr>
        <p:spPr>
          <a:xfrm>
            <a:off x="6312024" y="2204864"/>
            <a:ext cx="3456384" cy="504056"/>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i="1" dirty="0" smtClean="0">
                <a:solidFill>
                  <a:schemeClr val="tx1"/>
                </a:solidFill>
              </a:rPr>
              <a:t>Base </a:t>
            </a:r>
            <a:r>
              <a:rPr lang="da-DK" sz="1600" i="1" dirty="0" err="1" smtClean="0">
                <a:solidFill>
                  <a:schemeClr val="tx1"/>
                </a:solidFill>
              </a:rPr>
              <a:t>Color</a:t>
            </a:r>
            <a:r>
              <a:rPr lang="da-DK" sz="1600" i="1" dirty="0" smtClean="0">
                <a:solidFill>
                  <a:schemeClr val="tx1"/>
                </a:solidFill>
              </a:rPr>
              <a:t> </a:t>
            </a:r>
            <a:r>
              <a:rPr lang="da-DK" sz="1600" dirty="0" smtClean="0">
                <a:solidFill>
                  <a:schemeClr val="tx1"/>
                </a:solidFill>
              </a:rPr>
              <a:t>and </a:t>
            </a:r>
            <a:r>
              <a:rPr lang="da-DK" sz="1600" i="1" dirty="0" err="1" smtClean="0">
                <a:solidFill>
                  <a:schemeClr val="tx1"/>
                </a:solidFill>
              </a:rPr>
              <a:t>Roughness</a:t>
            </a:r>
            <a:r>
              <a:rPr lang="da-DK" sz="1600" dirty="0" smtClean="0">
                <a:solidFill>
                  <a:schemeClr val="tx1"/>
                </a:solidFill>
              </a:rPr>
              <a:t> </a:t>
            </a:r>
            <a:r>
              <a:rPr lang="da-DK" sz="1600" dirty="0" err="1" smtClean="0">
                <a:solidFill>
                  <a:schemeClr val="tx1"/>
                </a:solidFill>
              </a:rPr>
              <a:t>value</a:t>
            </a:r>
            <a:r>
              <a:rPr lang="da-DK" sz="1600" dirty="0" smtClean="0">
                <a:solidFill>
                  <a:schemeClr val="tx1"/>
                </a:solidFill>
              </a:rPr>
              <a:t> to </a:t>
            </a:r>
            <a:r>
              <a:rPr lang="da-DK" sz="1600" dirty="0" err="1" smtClean="0">
                <a:solidFill>
                  <a:schemeClr val="tx1"/>
                </a:solidFill>
              </a:rPr>
              <a:t>be</a:t>
            </a:r>
            <a:r>
              <a:rPr lang="da-DK" sz="1600" dirty="0" smtClean="0">
                <a:solidFill>
                  <a:schemeClr val="tx1"/>
                </a:solidFill>
              </a:rPr>
              <a:t> 0,0. The </a:t>
            </a:r>
            <a:r>
              <a:rPr lang="da-DK" sz="1600" dirty="0" err="1" smtClean="0">
                <a:solidFill>
                  <a:schemeClr val="tx1"/>
                </a:solidFill>
              </a:rPr>
              <a:t>color</a:t>
            </a:r>
            <a:r>
              <a:rPr lang="da-DK" sz="1600" dirty="0" smtClean="0">
                <a:solidFill>
                  <a:schemeClr val="tx1"/>
                </a:solidFill>
              </a:rPr>
              <a:t> </a:t>
            </a:r>
            <a:r>
              <a:rPr lang="da-DK" sz="1600" dirty="0" err="1" smtClean="0">
                <a:solidFill>
                  <a:schemeClr val="tx1"/>
                </a:solidFill>
              </a:rPr>
              <a:t>itself</a:t>
            </a:r>
            <a:r>
              <a:rPr lang="da-DK" sz="1600" dirty="0" smtClean="0">
                <a:solidFill>
                  <a:schemeClr val="tx1"/>
                </a:solidFill>
              </a:rPr>
              <a:t> </a:t>
            </a:r>
            <a:r>
              <a:rPr lang="da-DK" sz="1600" dirty="0" err="1" smtClean="0">
                <a:solidFill>
                  <a:schemeClr val="tx1"/>
                </a:solidFill>
              </a:rPr>
              <a:t>doesn’t</a:t>
            </a:r>
            <a:r>
              <a:rPr lang="da-DK" sz="1600" dirty="0" smtClean="0">
                <a:solidFill>
                  <a:schemeClr val="tx1"/>
                </a:solidFill>
              </a:rPr>
              <a:t> matter </a:t>
            </a:r>
            <a:r>
              <a:rPr lang="da-DK" sz="1600" dirty="0" err="1" smtClean="0">
                <a:solidFill>
                  <a:schemeClr val="tx1"/>
                </a:solidFill>
              </a:rPr>
              <a:t>here</a:t>
            </a: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solidFill>
                  <a:schemeClr val="tx1"/>
                </a:solidFill>
              </a:rPr>
              <a:t/>
            </a:r>
            <a:br>
              <a:rPr lang="da-DK" sz="1600" dirty="0" smtClean="0">
                <a:solidFill>
                  <a:schemeClr val="tx1"/>
                </a:solidFill>
              </a:rPr>
            </a:br>
            <a:r>
              <a:rPr lang="da-DK" sz="1600" dirty="0" smtClean="0">
                <a:solidFill>
                  <a:schemeClr val="tx1"/>
                </a:solidFill>
              </a:rPr>
              <a:t/>
            </a:r>
            <a:br>
              <a:rPr lang="da-DK" sz="1600" dirty="0" smtClean="0">
                <a:solidFill>
                  <a:schemeClr val="tx1"/>
                </a:solidFill>
              </a:rPr>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t>
            </a:r>
            <a:endParaRPr lang="da-DK" sz="1600" i="1" dirty="0"/>
          </a:p>
        </p:txBody>
      </p:sp>
      <p:cxnSp>
        <p:nvCxnSpPr>
          <p:cNvPr id="11" name="groen pil"/>
          <p:cNvCxnSpPr/>
          <p:nvPr/>
        </p:nvCxnSpPr>
        <p:spPr>
          <a:xfrm flipH="1" flipV="1">
            <a:off x="4439817" y="2376603"/>
            <a:ext cx="1800199" cy="6519"/>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9" name="Titel 4"/>
          <p:cNvSpPr txBox="1">
            <a:spLocks/>
          </p:cNvSpPr>
          <p:nvPr/>
        </p:nvSpPr>
        <p:spPr>
          <a:xfrm>
            <a:off x="6312024" y="2852936"/>
            <a:ext cx="3456384" cy="792088"/>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i="1" dirty="0" err="1" smtClean="0">
                <a:solidFill>
                  <a:schemeClr val="tx1"/>
                </a:solidFill>
              </a:rPr>
              <a:t>Specular</a:t>
            </a:r>
            <a:r>
              <a:rPr lang="da-DK" sz="1600" i="1" dirty="0" smtClean="0">
                <a:solidFill>
                  <a:schemeClr val="tx1"/>
                </a:solidFill>
              </a:rPr>
              <a:t> </a:t>
            </a:r>
            <a:r>
              <a:rPr lang="da-DK" sz="1600" i="1" dirty="0" err="1" smtClean="0">
                <a:solidFill>
                  <a:schemeClr val="tx1"/>
                </a:solidFill>
              </a:rPr>
              <a:t>Color</a:t>
            </a:r>
            <a:r>
              <a:rPr lang="da-DK" sz="1600" i="1" dirty="0" smtClean="0">
                <a:solidFill>
                  <a:schemeClr val="tx1"/>
                </a:solidFill>
              </a:rPr>
              <a:t> </a:t>
            </a:r>
            <a:r>
              <a:rPr lang="da-DK" sz="1600" dirty="0" smtClean="0">
                <a:solidFill>
                  <a:schemeClr val="tx1"/>
                </a:solidFill>
              </a:rPr>
              <a:t>1,0 </a:t>
            </a:r>
            <a:r>
              <a:rPr lang="da-DK" sz="1600" dirty="0" err="1" smtClean="0">
                <a:solidFill>
                  <a:schemeClr val="tx1"/>
                </a:solidFill>
              </a:rPr>
              <a:t>value</a:t>
            </a:r>
            <a:r>
              <a:rPr lang="da-DK" sz="1600" dirty="0" smtClean="0">
                <a:solidFill>
                  <a:schemeClr val="tx1"/>
                </a:solidFill>
              </a:rPr>
              <a:t>, </a:t>
            </a:r>
            <a:r>
              <a:rPr lang="da-DK" sz="1600" dirty="0" err="1" smtClean="0">
                <a:solidFill>
                  <a:schemeClr val="tx1"/>
                </a:solidFill>
              </a:rPr>
              <a:t>color</a:t>
            </a:r>
            <a:r>
              <a:rPr lang="da-DK" sz="1600" dirty="0" smtClean="0">
                <a:solidFill>
                  <a:schemeClr val="tx1"/>
                </a:solidFill>
              </a:rPr>
              <a:t> </a:t>
            </a:r>
            <a:r>
              <a:rPr lang="da-DK" sz="1600" dirty="0" err="1" smtClean="0">
                <a:solidFill>
                  <a:schemeClr val="tx1"/>
                </a:solidFill>
              </a:rPr>
              <a:t>white</a:t>
            </a:r>
            <a:r>
              <a:rPr lang="da-DK" sz="1600" dirty="0" smtClean="0">
                <a:solidFill>
                  <a:schemeClr val="tx1"/>
                </a:solidFill>
              </a:rPr>
              <a:t>,</a:t>
            </a:r>
            <a:r>
              <a:rPr lang="da-DK" sz="1600" i="1" dirty="0">
                <a:solidFill>
                  <a:schemeClr val="tx1"/>
                </a:solidFill>
              </a:rPr>
              <a:t> </a:t>
            </a:r>
            <a:r>
              <a:rPr lang="da-DK" sz="1600" i="1" dirty="0" err="1" smtClean="0">
                <a:solidFill>
                  <a:schemeClr val="tx1"/>
                </a:solidFill>
              </a:rPr>
              <a:t>Roughness</a:t>
            </a:r>
            <a:r>
              <a:rPr lang="da-DK" sz="1600" i="1" dirty="0" smtClean="0">
                <a:solidFill>
                  <a:schemeClr val="tx1"/>
                </a:solidFill>
              </a:rPr>
              <a:t> 0,0</a:t>
            </a:r>
          </a:p>
          <a:p>
            <a:pPr algn="l">
              <a:lnSpc>
                <a:spcPts val="1600"/>
              </a:lnSpc>
            </a:pPr>
            <a:r>
              <a:rPr lang="da-DK" sz="1600" i="1" dirty="0" smtClean="0">
                <a:solidFill>
                  <a:schemeClr val="tx1"/>
                </a:solidFill>
              </a:rPr>
              <a:t>IOR 1,52</a:t>
            </a: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solidFill>
                  <a:schemeClr val="tx1"/>
                </a:solidFill>
              </a:rPr>
              <a:t/>
            </a:r>
            <a:br>
              <a:rPr lang="da-DK" sz="1600" dirty="0" smtClean="0">
                <a:solidFill>
                  <a:schemeClr val="tx1"/>
                </a:solidFill>
              </a:rPr>
            </a:br>
            <a:r>
              <a:rPr lang="da-DK" sz="1600" dirty="0" smtClean="0">
                <a:solidFill>
                  <a:schemeClr val="tx1"/>
                </a:solidFill>
              </a:rPr>
              <a:t/>
            </a:r>
            <a:br>
              <a:rPr lang="da-DK" sz="1600" dirty="0" smtClean="0">
                <a:solidFill>
                  <a:schemeClr val="tx1"/>
                </a:solidFill>
              </a:rPr>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t>
            </a:r>
            <a:endParaRPr lang="da-DK" sz="1600" i="1" dirty="0"/>
          </a:p>
        </p:txBody>
      </p:sp>
      <p:cxnSp>
        <p:nvCxnSpPr>
          <p:cNvPr id="12" name="groen pil"/>
          <p:cNvCxnSpPr/>
          <p:nvPr/>
        </p:nvCxnSpPr>
        <p:spPr>
          <a:xfrm flipH="1" flipV="1">
            <a:off x="4456295" y="2996952"/>
            <a:ext cx="1800199" cy="6519"/>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4" name="groen pil"/>
          <p:cNvCxnSpPr/>
          <p:nvPr/>
        </p:nvCxnSpPr>
        <p:spPr>
          <a:xfrm flipH="1" flipV="1">
            <a:off x="4583832" y="4447419"/>
            <a:ext cx="1800199" cy="6519"/>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5" name="Titel 4"/>
          <p:cNvSpPr txBox="1">
            <a:spLocks/>
          </p:cNvSpPr>
          <p:nvPr/>
        </p:nvSpPr>
        <p:spPr>
          <a:xfrm>
            <a:off x="6312024" y="4201910"/>
            <a:ext cx="3456384" cy="504056"/>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i="1" dirty="0" smtClean="0">
                <a:solidFill>
                  <a:schemeClr val="tx1"/>
                </a:solidFill>
              </a:rPr>
              <a:t>Transmission </a:t>
            </a:r>
            <a:r>
              <a:rPr lang="da-DK" sz="1600" i="1" dirty="0" err="1" smtClean="0">
                <a:solidFill>
                  <a:schemeClr val="tx1"/>
                </a:solidFill>
              </a:rPr>
              <a:t>Color</a:t>
            </a:r>
            <a:r>
              <a:rPr lang="da-DK" sz="1600" i="1" dirty="0" smtClean="0">
                <a:solidFill>
                  <a:schemeClr val="tx1"/>
                </a:solidFill>
              </a:rPr>
              <a:t> </a:t>
            </a:r>
            <a:r>
              <a:rPr lang="da-DK" sz="1600" dirty="0" smtClean="0">
                <a:solidFill>
                  <a:schemeClr val="tx1"/>
                </a:solidFill>
              </a:rPr>
              <a:t>1,0 </a:t>
            </a:r>
            <a:r>
              <a:rPr lang="da-DK" sz="1600" dirty="0" err="1" smtClean="0">
                <a:solidFill>
                  <a:schemeClr val="tx1"/>
                </a:solidFill>
              </a:rPr>
              <a:t>value</a:t>
            </a:r>
            <a:r>
              <a:rPr lang="da-DK" sz="1600" dirty="0" smtClean="0">
                <a:solidFill>
                  <a:schemeClr val="tx1"/>
                </a:solidFill>
              </a:rPr>
              <a:t>, </a:t>
            </a:r>
            <a:r>
              <a:rPr lang="da-DK" sz="1600" dirty="0" err="1" smtClean="0">
                <a:solidFill>
                  <a:schemeClr val="tx1"/>
                </a:solidFill>
              </a:rPr>
              <a:t>color</a:t>
            </a:r>
            <a:r>
              <a:rPr lang="da-DK" sz="1600" dirty="0" smtClean="0">
                <a:solidFill>
                  <a:schemeClr val="tx1"/>
                </a:solidFill>
              </a:rPr>
              <a:t> </a:t>
            </a:r>
            <a:r>
              <a:rPr lang="da-DK" sz="1600" dirty="0" err="1" smtClean="0">
                <a:solidFill>
                  <a:schemeClr val="tx1"/>
                </a:solidFill>
              </a:rPr>
              <a:t>itself</a:t>
            </a:r>
            <a:r>
              <a:rPr lang="da-DK" sz="1600" dirty="0" smtClean="0">
                <a:solidFill>
                  <a:schemeClr val="tx1"/>
                </a:solidFill>
              </a:rPr>
              <a:t>: HSV 0,45 – 0,05 – 0,99</a:t>
            </a: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solidFill>
                  <a:schemeClr val="tx1"/>
                </a:solidFill>
              </a:rPr>
              <a:t/>
            </a:r>
            <a:br>
              <a:rPr lang="da-DK" sz="1600" dirty="0" smtClean="0">
                <a:solidFill>
                  <a:schemeClr val="tx1"/>
                </a:solidFill>
              </a:rPr>
            </a:br>
            <a:r>
              <a:rPr lang="da-DK" sz="1600" dirty="0" smtClean="0">
                <a:solidFill>
                  <a:schemeClr val="tx1"/>
                </a:solidFill>
              </a:rPr>
              <a:t/>
            </a:r>
            <a:br>
              <a:rPr lang="da-DK" sz="1600" dirty="0" smtClean="0">
                <a:solidFill>
                  <a:schemeClr val="tx1"/>
                </a:solidFill>
              </a:rPr>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t>
            </a:r>
            <a:endParaRPr lang="da-DK" sz="1600" i="1" dirty="0"/>
          </a:p>
        </p:txBody>
      </p:sp>
      <p:pic>
        <p:nvPicPr>
          <p:cNvPr id="5" name="Picture 4"/>
          <p:cNvPicPr>
            <a:picLocks noChangeAspect="1"/>
          </p:cNvPicPr>
          <p:nvPr/>
        </p:nvPicPr>
        <p:blipFill>
          <a:blip r:embed="rId3"/>
          <a:stretch>
            <a:fillRect/>
          </a:stretch>
        </p:blipFill>
        <p:spPr>
          <a:xfrm>
            <a:off x="6384031" y="4814792"/>
            <a:ext cx="3040380" cy="1673543"/>
          </a:xfrm>
          <a:prstGeom prst="rect">
            <a:avLst/>
          </a:prstGeom>
        </p:spPr>
      </p:pic>
    </p:spTree>
    <p:extLst>
      <p:ext uri="{BB962C8B-B14F-4D97-AF65-F5344CB8AC3E}">
        <p14:creationId xmlns:p14="http://schemas.microsoft.com/office/powerpoint/2010/main" val="20664595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60744" cy="6840000"/>
          </a:xfrm>
          <a:prstGeom prst="rect">
            <a:avLst/>
          </a:prstGeom>
        </p:spPr>
      </p:pic>
      <p:sp>
        <p:nvSpPr>
          <p:cNvPr id="8" name="Titel 4"/>
          <p:cNvSpPr txBox="1">
            <a:spLocks/>
          </p:cNvSpPr>
          <p:nvPr/>
        </p:nvSpPr>
        <p:spPr>
          <a:xfrm>
            <a:off x="7104112" y="1084558"/>
            <a:ext cx="3312368" cy="688258"/>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i="1" dirty="0" smtClean="0">
                <a:solidFill>
                  <a:schemeClr val="tx1"/>
                </a:solidFill>
              </a:rPr>
              <a:t>Base </a:t>
            </a:r>
            <a:r>
              <a:rPr lang="da-DK" sz="1600" i="1" dirty="0" err="1" smtClean="0">
                <a:solidFill>
                  <a:schemeClr val="tx1"/>
                </a:solidFill>
              </a:rPr>
              <a:t>Color</a:t>
            </a:r>
            <a:r>
              <a:rPr lang="da-DK" sz="1600" i="1" dirty="0" smtClean="0">
                <a:solidFill>
                  <a:schemeClr val="tx1"/>
                </a:solidFill>
              </a:rPr>
              <a:t> </a:t>
            </a:r>
            <a:r>
              <a:rPr lang="da-DK" sz="1600" i="1" dirty="0" err="1" smtClean="0">
                <a:solidFill>
                  <a:schemeClr val="tx1"/>
                </a:solidFill>
              </a:rPr>
              <a:t>value</a:t>
            </a:r>
            <a:r>
              <a:rPr lang="da-DK" sz="1600" i="1" dirty="0" smtClean="0">
                <a:solidFill>
                  <a:schemeClr val="tx1"/>
                </a:solidFill>
              </a:rPr>
              <a:t> 1…</a:t>
            </a:r>
          </a:p>
          <a:p>
            <a:pPr algn="l">
              <a:lnSpc>
                <a:spcPts val="1600"/>
              </a:lnSpc>
            </a:pPr>
            <a:r>
              <a:rPr lang="da-DK" sz="1600" dirty="0" err="1" smtClean="0">
                <a:solidFill>
                  <a:schemeClr val="tx1"/>
                </a:solidFill>
              </a:rPr>
              <a:t>Color</a:t>
            </a:r>
            <a:r>
              <a:rPr lang="da-DK" sz="1600" dirty="0" smtClean="0">
                <a:solidFill>
                  <a:schemeClr val="tx1"/>
                </a:solidFill>
              </a:rPr>
              <a:t>: HSV 0,12 </a:t>
            </a:r>
            <a:r>
              <a:rPr lang="da-DK" sz="1600" dirty="0">
                <a:solidFill>
                  <a:schemeClr val="tx1"/>
                </a:solidFill>
              </a:rPr>
              <a:t>– </a:t>
            </a:r>
            <a:r>
              <a:rPr lang="da-DK" sz="1600" dirty="0" smtClean="0">
                <a:solidFill>
                  <a:schemeClr val="tx1"/>
                </a:solidFill>
              </a:rPr>
              <a:t>0,6 </a:t>
            </a:r>
            <a:r>
              <a:rPr lang="da-DK" sz="1600" dirty="0">
                <a:solidFill>
                  <a:schemeClr val="tx1"/>
                </a:solidFill>
              </a:rPr>
              <a:t>– </a:t>
            </a:r>
            <a:r>
              <a:rPr lang="da-DK" sz="1600" dirty="0" smtClean="0">
                <a:solidFill>
                  <a:schemeClr val="tx1"/>
                </a:solidFill>
              </a:rPr>
              <a:t>0,95… </a:t>
            </a:r>
          </a:p>
          <a:p>
            <a:pPr algn="l">
              <a:lnSpc>
                <a:spcPts val="1600"/>
              </a:lnSpc>
            </a:pPr>
            <a:r>
              <a:rPr lang="da-DK" sz="1600" i="1" dirty="0" err="1" smtClean="0">
                <a:solidFill>
                  <a:schemeClr val="tx1"/>
                </a:solidFill>
              </a:rPr>
              <a:t>Roughness</a:t>
            </a:r>
            <a:r>
              <a:rPr lang="da-DK" sz="1600" dirty="0" smtClean="0">
                <a:solidFill>
                  <a:schemeClr val="tx1"/>
                </a:solidFill>
              </a:rPr>
              <a:t> </a:t>
            </a:r>
            <a:r>
              <a:rPr lang="da-DK" sz="1600" dirty="0" err="1" smtClean="0">
                <a:solidFill>
                  <a:schemeClr val="tx1"/>
                </a:solidFill>
              </a:rPr>
              <a:t>value</a:t>
            </a:r>
            <a:r>
              <a:rPr lang="da-DK" sz="1600" dirty="0" smtClean="0">
                <a:solidFill>
                  <a:schemeClr val="tx1"/>
                </a:solidFill>
              </a:rPr>
              <a:t> to </a:t>
            </a:r>
            <a:r>
              <a:rPr lang="da-DK" sz="1600" dirty="0" err="1" smtClean="0">
                <a:solidFill>
                  <a:schemeClr val="tx1"/>
                </a:solidFill>
              </a:rPr>
              <a:t>be</a:t>
            </a:r>
            <a:r>
              <a:rPr lang="da-DK" sz="1600" dirty="0" smtClean="0">
                <a:solidFill>
                  <a:schemeClr val="tx1"/>
                </a:solidFill>
              </a:rPr>
              <a:t> 0,0. </a:t>
            </a: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solidFill>
                  <a:schemeClr val="tx1"/>
                </a:solidFill>
              </a:rPr>
              <a:t/>
            </a:r>
            <a:br>
              <a:rPr lang="da-DK" sz="1600" dirty="0" smtClean="0">
                <a:solidFill>
                  <a:schemeClr val="tx1"/>
                </a:solidFill>
              </a:rPr>
            </a:br>
            <a:r>
              <a:rPr lang="da-DK" sz="1600" dirty="0" smtClean="0">
                <a:solidFill>
                  <a:schemeClr val="tx1"/>
                </a:solidFill>
              </a:rPr>
              <a:t/>
            </a:r>
            <a:br>
              <a:rPr lang="da-DK" sz="1600" dirty="0" smtClean="0">
                <a:solidFill>
                  <a:schemeClr val="tx1"/>
                </a:solidFill>
              </a:rPr>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t>
            </a:r>
            <a:endParaRPr lang="da-DK" sz="1600" i="1" dirty="0"/>
          </a:p>
        </p:txBody>
      </p:sp>
      <p:cxnSp>
        <p:nvCxnSpPr>
          <p:cNvPr id="11" name="groen pil"/>
          <p:cNvCxnSpPr/>
          <p:nvPr/>
        </p:nvCxnSpPr>
        <p:spPr>
          <a:xfrm flipH="1" flipV="1">
            <a:off x="6076815" y="1268760"/>
            <a:ext cx="871313" cy="2063"/>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9" name="Titel 4"/>
          <p:cNvSpPr txBox="1">
            <a:spLocks/>
          </p:cNvSpPr>
          <p:nvPr/>
        </p:nvSpPr>
        <p:spPr>
          <a:xfrm>
            <a:off x="7104112" y="1947328"/>
            <a:ext cx="3312368" cy="910046"/>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i="1" dirty="0" err="1" smtClean="0">
                <a:solidFill>
                  <a:schemeClr val="tx1"/>
                </a:solidFill>
              </a:rPr>
              <a:t>Specular</a:t>
            </a:r>
            <a:r>
              <a:rPr lang="da-DK" sz="1600" i="1" dirty="0" smtClean="0">
                <a:solidFill>
                  <a:schemeClr val="tx1"/>
                </a:solidFill>
              </a:rPr>
              <a:t> </a:t>
            </a:r>
            <a:r>
              <a:rPr lang="da-DK" sz="1600" i="1" dirty="0" err="1" smtClean="0">
                <a:solidFill>
                  <a:schemeClr val="tx1"/>
                </a:solidFill>
              </a:rPr>
              <a:t>Color</a:t>
            </a:r>
            <a:r>
              <a:rPr lang="da-DK" sz="1600" i="1" dirty="0" smtClean="0">
                <a:solidFill>
                  <a:schemeClr val="tx1"/>
                </a:solidFill>
              </a:rPr>
              <a:t> </a:t>
            </a:r>
            <a:r>
              <a:rPr lang="da-DK" sz="1600" i="1" dirty="0" err="1">
                <a:solidFill>
                  <a:schemeClr val="tx1"/>
                </a:solidFill>
              </a:rPr>
              <a:t>value</a:t>
            </a:r>
            <a:r>
              <a:rPr lang="da-DK" sz="1600" i="1" dirty="0">
                <a:solidFill>
                  <a:schemeClr val="tx1"/>
                </a:solidFill>
              </a:rPr>
              <a:t> 1</a:t>
            </a:r>
            <a:r>
              <a:rPr lang="da-DK" sz="1600" i="1" dirty="0" smtClean="0">
                <a:solidFill>
                  <a:schemeClr val="tx1"/>
                </a:solidFill>
              </a:rPr>
              <a:t>…</a:t>
            </a:r>
          </a:p>
          <a:p>
            <a:pPr algn="l">
              <a:lnSpc>
                <a:spcPts val="1600"/>
              </a:lnSpc>
            </a:pPr>
            <a:r>
              <a:rPr lang="da-DK" sz="1600" dirty="0" err="1">
                <a:solidFill>
                  <a:schemeClr val="tx1"/>
                </a:solidFill>
              </a:rPr>
              <a:t>Color</a:t>
            </a:r>
            <a:r>
              <a:rPr lang="da-DK" sz="1600" dirty="0">
                <a:solidFill>
                  <a:schemeClr val="tx1"/>
                </a:solidFill>
              </a:rPr>
              <a:t>: HSV </a:t>
            </a:r>
            <a:r>
              <a:rPr lang="da-DK" sz="1600" dirty="0" smtClean="0">
                <a:solidFill>
                  <a:schemeClr val="tx1"/>
                </a:solidFill>
              </a:rPr>
              <a:t>0,16 </a:t>
            </a:r>
            <a:r>
              <a:rPr lang="da-DK" sz="1600" dirty="0">
                <a:solidFill>
                  <a:schemeClr val="tx1"/>
                </a:solidFill>
              </a:rPr>
              <a:t>– </a:t>
            </a:r>
            <a:r>
              <a:rPr lang="da-DK" sz="1600" dirty="0" smtClean="0">
                <a:solidFill>
                  <a:schemeClr val="tx1"/>
                </a:solidFill>
              </a:rPr>
              <a:t>0,24 </a:t>
            </a:r>
            <a:r>
              <a:rPr lang="da-DK" sz="1600" dirty="0">
                <a:solidFill>
                  <a:schemeClr val="tx1"/>
                </a:solidFill>
              </a:rPr>
              <a:t>– </a:t>
            </a:r>
            <a:r>
              <a:rPr lang="da-DK" sz="1600" dirty="0" smtClean="0">
                <a:solidFill>
                  <a:schemeClr val="tx1"/>
                </a:solidFill>
              </a:rPr>
              <a:t>0,99… </a:t>
            </a:r>
            <a:endParaRPr lang="da-DK" sz="1600" dirty="0">
              <a:solidFill>
                <a:schemeClr val="tx1"/>
              </a:solidFill>
            </a:endParaRPr>
          </a:p>
          <a:p>
            <a:pPr algn="l">
              <a:lnSpc>
                <a:spcPts val="1600"/>
              </a:lnSpc>
            </a:pPr>
            <a:r>
              <a:rPr lang="da-DK" sz="1600" i="1" dirty="0" err="1" smtClean="0">
                <a:solidFill>
                  <a:schemeClr val="tx1"/>
                </a:solidFill>
              </a:rPr>
              <a:t>Metalness</a:t>
            </a:r>
            <a:r>
              <a:rPr lang="da-DK" sz="1600" i="1" dirty="0" smtClean="0">
                <a:solidFill>
                  <a:schemeClr val="tx1"/>
                </a:solidFill>
              </a:rPr>
              <a:t> 1,0…</a:t>
            </a:r>
          </a:p>
          <a:p>
            <a:pPr algn="l">
              <a:lnSpc>
                <a:spcPts val="1600"/>
              </a:lnSpc>
            </a:pPr>
            <a:r>
              <a:rPr lang="da-DK" sz="1600" i="1" dirty="0" smtClean="0">
                <a:solidFill>
                  <a:schemeClr val="tx1"/>
                </a:solidFill>
              </a:rPr>
              <a:t>IOR 1,52</a:t>
            </a: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solidFill>
                  <a:schemeClr val="tx1"/>
                </a:solidFill>
              </a:rPr>
              <a:t/>
            </a:r>
            <a:br>
              <a:rPr lang="da-DK" sz="1600" dirty="0" smtClean="0">
                <a:solidFill>
                  <a:schemeClr val="tx1"/>
                </a:solidFill>
              </a:rPr>
            </a:br>
            <a:r>
              <a:rPr lang="da-DK" sz="1600" dirty="0" smtClean="0">
                <a:solidFill>
                  <a:schemeClr val="tx1"/>
                </a:solidFill>
              </a:rPr>
              <a:t/>
            </a:r>
            <a:br>
              <a:rPr lang="da-DK" sz="1600" dirty="0" smtClean="0">
                <a:solidFill>
                  <a:schemeClr val="tx1"/>
                </a:solidFill>
              </a:rPr>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t>
            </a:r>
            <a:endParaRPr lang="da-DK" sz="1600" i="1" dirty="0"/>
          </a:p>
        </p:txBody>
      </p:sp>
      <p:sp>
        <p:nvSpPr>
          <p:cNvPr id="15" name="Titel 4"/>
          <p:cNvSpPr txBox="1">
            <a:spLocks/>
          </p:cNvSpPr>
          <p:nvPr/>
        </p:nvSpPr>
        <p:spPr>
          <a:xfrm>
            <a:off x="7104112" y="3176972"/>
            <a:ext cx="3312368" cy="504056"/>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i="1" dirty="0" smtClean="0">
                <a:solidFill>
                  <a:schemeClr val="tx1"/>
                </a:solidFill>
              </a:rPr>
              <a:t>Transmission </a:t>
            </a:r>
            <a:r>
              <a:rPr lang="da-DK" sz="1600" i="1" dirty="0" err="1" smtClean="0">
                <a:solidFill>
                  <a:schemeClr val="tx1"/>
                </a:solidFill>
              </a:rPr>
              <a:t>Color</a:t>
            </a:r>
            <a:r>
              <a:rPr lang="da-DK" sz="1600" i="1" dirty="0" smtClean="0">
                <a:solidFill>
                  <a:schemeClr val="tx1"/>
                </a:solidFill>
              </a:rPr>
              <a:t> </a:t>
            </a:r>
            <a:r>
              <a:rPr lang="da-DK" sz="1600" dirty="0" smtClean="0">
                <a:solidFill>
                  <a:schemeClr val="tx1"/>
                </a:solidFill>
              </a:rPr>
              <a:t>0,0 </a:t>
            </a:r>
            <a:r>
              <a:rPr lang="da-DK" sz="1600" dirty="0" err="1" smtClean="0">
                <a:solidFill>
                  <a:schemeClr val="tx1"/>
                </a:solidFill>
              </a:rPr>
              <a:t>value</a:t>
            </a:r>
            <a:r>
              <a:rPr lang="da-DK" sz="1600" dirty="0" smtClean="0">
                <a:solidFill>
                  <a:schemeClr val="tx1"/>
                </a:solidFill>
              </a:rPr>
              <a:t>…</a:t>
            </a: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solidFill>
                  <a:schemeClr val="tx1"/>
                </a:solidFill>
              </a:rPr>
              <a:t/>
            </a:r>
            <a:br>
              <a:rPr lang="da-DK" sz="1600" dirty="0" smtClean="0">
                <a:solidFill>
                  <a:schemeClr val="tx1"/>
                </a:solidFill>
              </a:rPr>
            </a:br>
            <a:r>
              <a:rPr lang="da-DK" sz="1600" dirty="0" smtClean="0">
                <a:solidFill>
                  <a:schemeClr val="tx1"/>
                </a:solidFill>
              </a:rPr>
              <a:t/>
            </a:r>
            <a:br>
              <a:rPr lang="da-DK" sz="1600" dirty="0" smtClean="0">
                <a:solidFill>
                  <a:schemeClr val="tx1"/>
                </a:solidFill>
              </a:rPr>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t>
            </a:r>
            <a:endParaRPr lang="da-DK" sz="1600" i="1" dirty="0"/>
          </a:p>
        </p:txBody>
      </p:sp>
      <p:sp>
        <p:nvSpPr>
          <p:cNvPr id="13" name="Titel 4"/>
          <p:cNvSpPr txBox="1">
            <a:spLocks/>
          </p:cNvSpPr>
          <p:nvPr/>
        </p:nvSpPr>
        <p:spPr>
          <a:xfrm>
            <a:off x="551384" y="836712"/>
            <a:ext cx="3312368" cy="504056"/>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dirty="0" err="1" smtClean="0">
                <a:solidFill>
                  <a:schemeClr val="tx1"/>
                </a:solidFill>
              </a:rPr>
              <a:t>Finally</a:t>
            </a:r>
            <a:r>
              <a:rPr lang="da-DK" sz="1600" dirty="0" smtClean="0">
                <a:solidFill>
                  <a:schemeClr val="tx1"/>
                </a:solidFill>
              </a:rPr>
              <a:t>, </a:t>
            </a:r>
            <a:r>
              <a:rPr lang="da-DK" sz="1600" dirty="0" err="1" smtClean="0">
                <a:solidFill>
                  <a:schemeClr val="tx1"/>
                </a:solidFill>
              </a:rPr>
              <a:t>Mr</a:t>
            </a:r>
            <a:r>
              <a:rPr lang="da-DK" sz="1600" dirty="0" smtClean="0">
                <a:solidFill>
                  <a:schemeClr val="tx1"/>
                </a:solidFill>
              </a:rPr>
              <a:t> LEGO </a:t>
            </a:r>
            <a:r>
              <a:rPr lang="da-DK" sz="1600" dirty="0" err="1" smtClean="0">
                <a:solidFill>
                  <a:schemeClr val="tx1"/>
                </a:solidFill>
              </a:rPr>
              <a:t>gets</a:t>
            </a:r>
            <a:r>
              <a:rPr lang="da-DK" sz="1600" dirty="0" smtClean="0">
                <a:solidFill>
                  <a:schemeClr val="tx1"/>
                </a:solidFill>
              </a:rPr>
              <a:t> </a:t>
            </a:r>
            <a:r>
              <a:rPr lang="da-DK" sz="1600" dirty="0" err="1" smtClean="0">
                <a:solidFill>
                  <a:schemeClr val="tx1"/>
                </a:solidFill>
              </a:rPr>
              <a:t>some</a:t>
            </a:r>
            <a:r>
              <a:rPr lang="da-DK" sz="1600" dirty="0" smtClean="0">
                <a:solidFill>
                  <a:schemeClr val="tx1"/>
                </a:solidFill>
              </a:rPr>
              <a:t> fancy gold </a:t>
            </a:r>
            <a:r>
              <a:rPr lang="da-DK" sz="1600" dirty="0" err="1" smtClean="0">
                <a:solidFill>
                  <a:schemeClr val="tx1"/>
                </a:solidFill>
              </a:rPr>
              <a:t>gloves</a:t>
            </a:r>
            <a:r>
              <a:rPr lang="da-DK" sz="1600" dirty="0" smtClean="0">
                <a:solidFill>
                  <a:schemeClr val="tx1"/>
                </a:solidFill>
              </a:rPr>
              <a:t>…</a:t>
            </a: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solidFill>
                  <a:schemeClr val="tx1"/>
                </a:solidFill>
              </a:rPr>
              <a:t/>
            </a:r>
            <a:br>
              <a:rPr lang="da-DK" sz="1600" dirty="0" smtClean="0">
                <a:solidFill>
                  <a:schemeClr val="tx1"/>
                </a:solidFill>
              </a:rPr>
            </a:br>
            <a:r>
              <a:rPr lang="da-DK" sz="1600" dirty="0" smtClean="0">
                <a:solidFill>
                  <a:schemeClr val="tx1"/>
                </a:solidFill>
              </a:rPr>
              <a:t/>
            </a:r>
            <a:br>
              <a:rPr lang="da-DK" sz="1600" dirty="0" smtClean="0">
                <a:solidFill>
                  <a:schemeClr val="tx1"/>
                </a:solidFill>
              </a:rPr>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t>
            </a:r>
            <a:endParaRPr lang="da-DK" sz="1600" i="1" dirty="0"/>
          </a:p>
        </p:txBody>
      </p:sp>
      <p:cxnSp>
        <p:nvCxnSpPr>
          <p:cNvPr id="16" name="groen pil"/>
          <p:cNvCxnSpPr/>
          <p:nvPr/>
        </p:nvCxnSpPr>
        <p:spPr>
          <a:xfrm flipH="1" flipV="1">
            <a:off x="6076814" y="2078676"/>
            <a:ext cx="871313" cy="2063"/>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7" name="groen pil"/>
          <p:cNvCxnSpPr/>
          <p:nvPr/>
        </p:nvCxnSpPr>
        <p:spPr>
          <a:xfrm flipH="1" flipV="1">
            <a:off x="6016469" y="3291741"/>
            <a:ext cx="871313" cy="2063"/>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8" name="Titel 4"/>
          <p:cNvSpPr txBox="1">
            <a:spLocks/>
          </p:cNvSpPr>
          <p:nvPr/>
        </p:nvSpPr>
        <p:spPr>
          <a:xfrm>
            <a:off x="7104112" y="4000626"/>
            <a:ext cx="3312368" cy="504056"/>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dirty="0" smtClean="0">
                <a:solidFill>
                  <a:schemeClr val="tx1"/>
                </a:solidFill>
              </a:rPr>
              <a:t>Time for a snapshot…</a:t>
            </a: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solidFill>
                  <a:schemeClr val="tx1"/>
                </a:solidFill>
              </a:rPr>
              <a:t/>
            </a:r>
            <a:br>
              <a:rPr lang="da-DK" sz="1600" dirty="0" smtClean="0">
                <a:solidFill>
                  <a:schemeClr val="tx1"/>
                </a:solidFill>
              </a:rPr>
            </a:br>
            <a:r>
              <a:rPr lang="da-DK" sz="1600" dirty="0" smtClean="0">
                <a:solidFill>
                  <a:schemeClr val="tx1"/>
                </a:solidFill>
              </a:rPr>
              <a:t/>
            </a:r>
            <a:br>
              <a:rPr lang="da-DK" sz="1600" dirty="0" smtClean="0">
                <a:solidFill>
                  <a:schemeClr val="tx1"/>
                </a:solidFill>
              </a:rPr>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t>
            </a:r>
            <a:endParaRPr lang="da-DK" sz="1600" i="1" dirty="0"/>
          </a:p>
        </p:txBody>
      </p:sp>
    </p:spTree>
    <p:extLst>
      <p:ext uri="{BB962C8B-B14F-4D97-AF65-F5344CB8AC3E}">
        <p14:creationId xmlns:p14="http://schemas.microsoft.com/office/powerpoint/2010/main" val="41718267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76408" cy="6840000"/>
          </a:xfrm>
          <a:prstGeom prst="rect">
            <a:avLst/>
          </a:prstGeom>
        </p:spPr>
      </p:pic>
      <p:sp>
        <p:nvSpPr>
          <p:cNvPr id="9" name="Titel 4"/>
          <p:cNvSpPr txBox="1">
            <a:spLocks/>
          </p:cNvSpPr>
          <p:nvPr/>
        </p:nvSpPr>
        <p:spPr>
          <a:xfrm>
            <a:off x="5591944" y="332656"/>
            <a:ext cx="3024336" cy="1080120"/>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i="1" dirty="0" err="1" smtClean="0">
                <a:solidFill>
                  <a:schemeClr val="tx1"/>
                </a:solidFill>
              </a:rPr>
              <a:t>Production</a:t>
            </a:r>
            <a:r>
              <a:rPr lang="da-DK" sz="1600" i="1" dirty="0" smtClean="0">
                <a:solidFill>
                  <a:schemeClr val="tx1"/>
                </a:solidFill>
              </a:rPr>
              <a:t> Render</a:t>
            </a:r>
            <a:r>
              <a:rPr lang="da-DK" sz="1600" dirty="0" smtClean="0">
                <a:solidFill>
                  <a:schemeClr val="tx1"/>
                </a:solidFill>
              </a:rPr>
              <a:t>…</a:t>
            </a:r>
          </a:p>
          <a:p>
            <a:pPr algn="l">
              <a:lnSpc>
                <a:spcPts val="1600"/>
              </a:lnSpc>
            </a:pPr>
            <a:r>
              <a:rPr lang="da-DK" sz="1600" dirty="0" smtClean="0">
                <a:solidFill>
                  <a:schemeClr val="tx1"/>
                </a:solidFill>
              </a:rPr>
              <a:t>Image </a:t>
            </a:r>
            <a:r>
              <a:rPr lang="da-DK" sz="1600" dirty="0" err="1" smtClean="0">
                <a:solidFill>
                  <a:schemeClr val="tx1"/>
                </a:solidFill>
              </a:rPr>
              <a:t>size</a:t>
            </a:r>
            <a:r>
              <a:rPr lang="da-DK" sz="1600" dirty="0" smtClean="0">
                <a:solidFill>
                  <a:schemeClr val="tx1"/>
                </a:solidFill>
              </a:rPr>
              <a:t> 800 x 600 – </a:t>
            </a:r>
            <a:r>
              <a:rPr lang="da-DK" sz="1600" i="1" dirty="0" err="1" smtClean="0">
                <a:solidFill>
                  <a:schemeClr val="tx1"/>
                </a:solidFill>
              </a:rPr>
              <a:t>Size</a:t>
            </a:r>
            <a:r>
              <a:rPr lang="da-DK" sz="1600" dirty="0" smtClean="0">
                <a:solidFill>
                  <a:schemeClr val="tx1"/>
                </a:solidFill>
              </a:rPr>
              <a:t> is </a:t>
            </a:r>
            <a:r>
              <a:rPr lang="da-DK" sz="1600" dirty="0" err="1" smtClean="0">
                <a:solidFill>
                  <a:schemeClr val="tx1"/>
                </a:solidFill>
              </a:rPr>
              <a:t>defined</a:t>
            </a:r>
            <a:r>
              <a:rPr lang="da-DK" sz="1600" dirty="0" smtClean="0">
                <a:solidFill>
                  <a:schemeClr val="tx1"/>
                </a:solidFill>
              </a:rPr>
              <a:t> in the </a:t>
            </a:r>
            <a:r>
              <a:rPr lang="da-DK" sz="1600" i="1" dirty="0" smtClean="0">
                <a:solidFill>
                  <a:schemeClr val="tx1"/>
                </a:solidFill>
              </a:rPr>
              <a:t>Common</a:t>
            </a:r>
            <a:r>
              <a:rPr lang="da-DK" sz="1600" dirty="0" smtClean="0">
                <a:solidFill>
                  <a:schemeClr val="tx1"/>
                </a:solidFill>
              </a:rPr>
              <a:t> </a:t>
            </a:r>
            <a:r>
              <a:rPr lang="da-DK" sz="1600" dirty="0" err="1" smtClean="0">
                <a:solidFill>
                  <a:schemeClr val="tx1"/>
                </a:solidFill>
              </a:rPr>
              <a:t>pane</a:t>
            </a:r>
            <a:endParaRPr lang="da-DK" sz="1600" dirty="0" smtClean="0">
              <a:solidFill>
                <a:schemeClr val="tx1"/>
              </a:solidFill>
            </a:endParaRPr>
          </a:p>
          <a:p>
            <a:pPr algn="l">
              <a:lnSpc>
                <a:spcPts val="1600"/>
              </a:lnSpc>
            </a:pPr>
            <a:r>
              <a:rPr lang="da-DK" sz="1600" i="1" dirty="0" smtClean="0">
                <a:solidFill>
                  <a:schemeClr val="tx1"/>
                </a:solidFill>
              </a:rPr>
              <a:t>Diffuse Value </a:t>
            </a:r>
            <a:r>
              <a:rPr lang="da-DK" sz="1600" dirty="0" smtClean="0">
                <a:solidFill>
                  <a:schemeClr val="tx1"/>
                </a:solidFill>
              </a:rPr>
              <a:t>10…</a:t>
            </a:r>
          </a:p>
          <a:p>
            <a:pPr algn="l">
              <a:lnSpc>
                <a:spcPts val="1600"/>
              </a:lnSpc>
            </a:pPr>
            <a:r>
              <a:rPr lang="da-DK" sz="1600" dirty="0" smtClean="0">
                <a:solidFill>
                  <a:schemeClr val="tx1"/>
                </a:solidFill>
              </a:rPr>
              <a:t>Render time 6 min. 10 sec…</a:t>
            </a:r>
          </a:p>
          <a:p>
            <a:pPr algn="l">
              <a:lnSpc>
                <a:spcPts val="1600"/>
              </a:lnSpc>
            </a:pPr>
            <a:r>
              <a:rPr lang="da-DK" sz="1600" i="1" dirty="0"/>
              <a:t/>
            </a:r>
            <a:br>
              <a:rPr lang="da-DK" sz="1600" i="1" dirty="0"/>
            </a:br>
            <a:endParaRPr lang="da-DK" sz="1600" dirty="0" smtClean="0">
              <a:solidFill>
                <a:schemeClr val="tx1"/>
              </a:solidFill>
            </a:endParaRPr>
          </a:p>
          <a:p>
            <a:pPr algn="l">
              <a:lnSpc>
                <a:spcPts val="1600"/>
              </a:lnSpc>
            </a:pPr>
            <a:endParaRPr lang="da-DK" sz="1600" dirty="0">
              <a:solidFill>
                <a:schemeClr val="tx1"/>
              </a:solidFill>
            </a:endParaRPr>
          </a:p>
          <a:p>
            <a:pPr algn="l">
              <a:lnSpc>
                <a:spcPts val="1600"/>
              </a:lnSpc>
            </a:pPr>
            <a:r>
              <a:rPr lang="da-DK" sz="1600" dirty="0">
                <a:solidFill>
                  <a:schemeClr val="tx1"/>
                </a:solidFill>
              </a:rPr>
              <a:t/>
            </a:r>
            <a:br>
              <a:rPr lang="da-DK" sz="1600" dirty="0">
                <a:solidFill>
                  <a:schemeClr val="tx1"/>
                </a:solidFill>
              </a:rPr>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solidFill>
                  <a:schemeClr val="tx1"/>
                </a:solidFill>
              </a:rPr>
              <a:t/>
            </a:r>
            <a:br>
              <a:rPr lang="da-DK" sz="1600" dirty="0" smtClean="0">
                <a:solidFill>
                  <a:schemeClr val="tx1"/>
                </a:solidFill>
              </a:rPr>
            </a:br>
            <a:r>
              <a:rPr lang="da-DK" sz="1600" dirty="0" smtClean="0">
                <a:solidFill>
                  <a:schemeClr val="tx1"/>
                </a:solidFill>
              </a:rPr>
              <a:t/>
            </a:r>
            <a:br>
              <a:rPr lang="da-DK" sz="1600" dirty="0" smtClean="0">
                <a:solidFill>
                  <a:schemeClr val="tx1"/>
                </a:solidFill>
              </a:rPr>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t>
            </a:r>
            <a:endParaRPr lang="da-DK" sz="1600" i="1" dirty="0"/>
          </a:p>
        </p:txBody>
      </p:sp>
      <p:cxnSp>
        <p:nvCxnSpPr>
          <p:cNvPr id="10" name="groen pil"/>
          <p:cNvCxnSpPr/>
          <p:nvPr/>
        </p:nvCxnSpPr>
        <p:spPr>
          <a:xfrm>
            <a:off x="7536160" y="476672"/>
            <a:ext cx="1368152"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groen pil"/>
          <p:cNvCxnSpPr/>
          <p:nvPr/>
        </p:nvCxnSpPr>
        <p:spPr>
          <a:xfrm flipH="1">
            <a:off x="2855640" y="679632"/>
            <a:ext cx="2770260" cy="66113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groen pil"/>
          <p:cNvCxnSpPr/>
          <p:nvPr/>
        </p:nvCxnSpPr>
        <p:spPr>
          <a:xfrm flipH="1">
            <a:off x="1487488" y="1337310"/>
            <a:ext cx="4139882" cy="528666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groen pil"/>
          <p:cNvCxnSpPr/>
          <p:nvPr/>
        </p:nvCxnSpPr>
        <p:spPr>
          <a:xfrm flipH="1">
            <a:off x="3143673" y="1059180"/>
            <a:ext cx="2468457" cy="200978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itel 4"/>
          <p:cNvSpPr txBox="1">
            <a:spLocks/>
          </p:cNvSpPr>
          <p:nvPr/>
        </p:nvSpPr>
        <p:spPr>
          <a:xfrm>
            <a:off x="983432" y="3272290"/>
            <a:ext cx="3024336" cy="2532973"/>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lnSpc>
                <a:spcPts val="1600"/>
              </a:lnSpc>
            </a:pPr>
            <a:r>
              <a:rPr lang="da-DK" sz="1600" dirty="0">
                <a:solidFill>
                  <a:schemeClr val="tx1"/>
                </a:solidFill>
              </a:rPr>
              <a:t>The render </a:t>
            </a:r>
            <a:r>
              <a:rPr lang="da-DK" sz="1600" dirty="0" err="1">
                <a:solidFill>
                  <a:schemeClr val="tx1"/>
                </a:solidFill>
              </a:rPr>
              <a:t>settings</a:t>
            </a:r>
            <a:r>
              <a:rPr lang="da-DK" sz="1600" dirty="0">
                <a:solidFill>
                  <a:schemeClr val="tx1"/>
                </a:solidFill>
              </a:rPr>
              <a:t> </a:t>
            </a:r>
            <a:r>
              <a:rPr lang="da-DK" sz="1600" dirty="0" err="1" smtClean="0">
                <a:solidFill>
                  <a:schemeClr val="tx1"/>
                </a:solidFill>
              </a:rPr>
              <a:t>used</a:t>
            </a:r>
            <a:r>
              <a:rPr lang="da-DK" sz="1600" dirty="0" smtClean="0">
                <a:solidFill>
                  <a:schemeClr val="tx1"/>
                </a:solidFill>
              </a:rPr>
              <a:t> </a:t>
            </a:r>
            <a:r>
              <a:rPr lang="da-DK" sz="1600" dirty="0" err="1">
                <a:solidFill>
                  <a:schemeClr val="tx1"/>
                </a:solidFill>
              </a:rPr>
              <a:t>were</a:t>
            </a:r>
            <a:r>
              <a:rPr lang="da-DK" sz="1600" dirty="0">
                <a:solidFill>
                  <a:schemeClr val="tx1"/>
                </a:solidFill>
              </a:rPr>
              <a:t> </a:t>
            </a:r>
            <a:r>
              <a:rPr lang="da-DK" sz="1600" dirty="0" err="1" smtClean="0">
                <a:solidFill>
                  <a:schemeClr val="tx1"/>
                </a:solidFill>
              </a:rPr>
              <a:t>identical</a:t>
            </a:r>
            <a:r>
              <a:rPr lang="da-DK" sz="1600" dirty="0" smtClean="0">
                <a:solidFill>
                  <a:schemeClr val="tx1"/>
                </a:solidFill>
              </a:rPr>
              <a:t> to </a:t>
            </a:r>
            <a:r>
              <a:rPr lang="da-DK" sz="1600" dirty="0" err="1" smtClean="0">
                <a:solidFill>
                  <a:schemeClr val="tx1"/>
                </a:solidFill>
              </a:rPr>
              <a:t>those</a:t>
            </a:r>
            <a:r>
              <a:rPr lang="da-DK" sz="1600" dirty="0" smtClean="0">
                <a:solidFill>
                  <a:schemeClr val="tx1"/>
                </a:solidFill>
              </a:rPr>
              <a:t> in the </a:t>
            </a:r>
            <a:r>
              <a:rPr lang="da-DK" sz="1600" b="1" i="1" dirty="0">
                <a:solidFill>
                  <a:schemeClr val="tx1"/>
                </a:solidFill>
              </a:rPr>
              <a:t>VISUALIZATION OF THE LEGO MAN</a:t>
            </a:r>
            <a:r>
              <a:rPr lang="da-DK" sz="1600" b="1" dirty="0">
                <a:solidFill>
                  <a:schemeClr val="tx1"/>
                </a:solidFill>
              </a:rPr>
              <a:t> </a:t>
            </a:r>
            <a:r>
              <a:rPr lang="da-DK" sz="1600" dirty="0" err="1">
                <a:solidFill>
                  <a:schemeClr val="tx1"/>
                </a:solidFill>
              </a:rPr>
              <a:t>tutorial</a:t>
            </a:r>
            <a:r>
              <a:rPr lang="da-DK" sz="1600" dirty="0">
                <a:solidFill>
                  <a:schemeClr val="tx1"/>
                </a:solidFill>
              </a:rPr>
              <a:t>…</a:t>
            </a:r>
          </a:p>
          <a:p>
            <a:pPr algn="l">
              <a:lnSpc>
                <a:spcPts val="1600"/>
              </a:lnSpc>
            </a:pPr>
            <a:endParaRPr lang="da-DK" sz="1600" dirty="0" smtClean="0">
              <a:solidFill>
                <a:schemeClr val="tx1"/>
              </a:solidFill>
            </a:endParaRPr>
          </a:p>
          <a:p>
            <a:pPr algn="l">
              <a:lnSpc>
                <a:spcPts val="1600"/>
              </a:lnSpc>
            </a:pPr>
            <a:r>
              <a:rPr lang="da-DK" sz="1600" dirty="0" smtClean="0">
                <a:solidFill>
                  <a:schemeClr val="tx1"/>
                </a:solidFill>
              </a:rPr>
              <a:t>I </a:t>
            </a:r>
            <a:r>
              <a:rPr lang="da-DK" sz="1600" dirty="0">
                <a:solidFill>
                  <a:schemeClr val="tx1"/>
                </a:solidFill>
              </a:rPr>
              <a:t>have so far </a:t>
            </a:r>
            <a:r>
              <a:rPr lang="da-DK" sz="1600" dirty="0" err="1">
                <a:solidFill>
                  <a:schemeClr val="tx1"/>
                </a:solidFill>
              </a:rPr>
              <a:t>only</a:t>
            </a:r>
            <a:r>
              <a:rPr lang="da-DK" sz="1600" dirty="0">
                <a:solidFill>
                  <a:schemeClr val="tx1"/>
                </a:solidFill>
              </a:rPr>
              <a:t> </a:t>
            </a:r>
            <a:r>
              <a:rPr lang="da-DK" sz="1600" dirty="0" err="1">
                <a:solidFill>
                  <a:schemeClr val="tx1"/>
                </a:solidFill>
              </a:rPr>
              <a:t>touched</a:t>
            </a:r>
            <a:r>
              <a:rPr lang="da-DK" sz="1600" dirty="0">
                <a:solidFill>
                  <a:schemeClr val="tx1"/>
                </a:solidFill>
              </a:rPr>
              <a:t> a </a:t>
            </a:r>
            <a:r>
              <a:rPr lang="da-DK" sz="1600" dirty="0" err="1">
                <a:solidFill>
                  <a:schemeClr val="tx1"/>
                </a:solidFill>
              </a:rPr>
              <a:t>few</a:t>
            </a:r>
            <a:r>
              <a:rPr lang="da-DK" sz="1600" dirty="0">
                <a:solidFill>
                  <a:schemeClr val="tx1"/>
                </a:solidFill>
              </a:rPr>
              <a:t> of the </a:t>
            </a:r>
            <a:r>
              <a:rPr lang="da-DK" sz="1600" dirty="0" err="1">
                <a:solidFill>
                  <a:schemeClr val="tx1"/>
                </a:solidFill>
              </a:rPr>
              <a:t>many</a:t>
            </a:r>
            <a:r>
              <a:rPr lang="da-DK" sz="1600" dirty="0">
                <a:solidFill>
                  <a:schemeClr val="tx1"/>
                </a:solidFill>
              </a:rPr>
              <a:t> parameters in the </a:t>
            </a:r>
            <a:r>
              <a:rPr lang="da-DK" sz="1600" b="1" i="1" dirty="0" err="1"/>
              <a:t>Material</a:t>
            </a:r>
            <a:r>
              <a:rPr lang="da-DK" sz="1600" b="1" i="1" dirty="0"/>
              <a:t> Editor </a:t>
            </a:r>
            <a:r>
              <a:rPr lang="da-DK" sz="1600" dirty="0">
                <a:solidFill>
                  <a:schemeClr val="tx1"/>
                </a:solidFill>
              </a:rPr>
              <a:t>… </a:t>
            </a:r>
            <a:br>
              <a:rPr lang="da-DK" sz="1600" dirty="0">
                <a:solidFill>
                  <a:schemeClr val="tx1"/>
                </a:solidFill>
              </a:rPr>
            </a:br>
            <a:r>
              <a:rPr lang="da-DK" sz="1600" dirty="0">
                <a:solidFill>
                  <a:schemeClr val="tx1"/>
                </a:solidFill>
              </a:rPr>
              <a:t/>
            </a:r>
            <a:br>
              <a:rPr lang="da-DK" sz="1600" dirty="0">
                <a:solidFill>
                  <a:schemeClr val="tx1"/>
                </a:solidFill>
              </a:rPr>
            </a:br>
            <a:r>
              <a:rPr lang="da-DK" sz="1600" dirty="0" err="1">
                <a:solidFill>
                  <a:schemeClr val="tx1"/>
                </a:solidFill>
              </a:rPr>
              <a:t>You</a:t>
            </a:r>
            <a:r>
              <a:rPr lang="da-DK" sz="1600" dirty="0">
                <a:solidFill>
                  <a:schemeClr val="tx1"/>
                </a:solidFill>
              </a:rPr>
              <a:t> </a:t>
            </a:r>
            <a:r>
              <a:rPr lang="da-DK" sz="1600" dirty="0" err="1">
                <a:solidFill>
                  <a:schemeClr val="tx1"/>
                </a:solidFill>
              </a:rPr>
              <a:t>will</a:t>
            </a:r>
            <a:r>
              <a:rPr lang="da-DK" sz="1600" dirty="0">
                <a:solidFill>
                  <a:schemeClr val="tx1"/>
                </a:solidFill>
              </a:rPr>
              <a:t> </a:t>
            </a:r>
            <a:r>
              <a:rPr lang="da-DK" sz="1600" dirty="0" err="1">
                <a:solidFill>
                  <a:schemeClr val="tx1"/>
                </a:solidFill>
              </a:rPr>
              <a:t>learn</a:t>
            </a:r>
            <a:r>
              <a:rPr lang="da-DK" sz="1600" dirty="0">
                <a:solidFill>
                  <a:schemeClr val="tx1"/>
                </a:solidFill>
              </a:rPr>
              <a:t> a </a:t>
            </a:r>
            <a:r>
              <a:rPr lang="da-DK" sz="1600" dirty="0" err="1">
                <a:solidFill>
                  <a:schemeClr val="tx1"/>
                </a:solidFill>
              </a:rPr>
              <a:t>lot</a:t>
            </a:r>
            <a:r>
              <a:rPr lang="da-DK" sz="1600" dirty="0">
                <a:solidFill>
                  <a:schemeClr val="tx1"/>
                </a:solidFill>
              </a:rPr>
              <a:t> by </a:t>
            </a:r>
            <a:r>
              <a:rPr lang="da-DK" sz="1600" dirty="0" err="1">
                <a:solidFill>
                  <a:schemeClr val="tx1"/>
                </a:solidFill>
              </a:rPr>
              <a:t>doing</a:t>
            </a:r>
            <a:r>
              <a:rPr lang="da-DK" sz="1600" dirty="0">
                <a:solidFill>
                  <a:schemeClr val="tx1"/>
                </a:solidFill>
              </a:rPr>
              <a:t> </a:t>
            </a:r>
            <a:r>
              <a:rPr lang="da-DK" sz="1600" dirty="0" err="1">
                <a:solidFill>
                  <a:schemeClr val="tx1"/>
                </a:solidFill>
              </a:rPr>
              <a:t>your</a:t>
            </a:r>
            <a:r>
              <a:rPr lang="da-DK" sz="1600" dirty="0">
                <a:solidFill>
                  <a:schemeClr val="tx1"/>
                </a:solidFill>
              </a:rPr>
              <a:t> </a:t>
            </a:r>
            <a:r>
              <a:rPr lang="da-DK" sz="1600" dirty="0" err="1">
                <a:solidFill>
                  <a:schemeClr val="tx1"/>
                </a:solidFill>
              </a:rPr>
              <a:t>own</a:t>
            </a:r>
            <a:r>
              <a:rPr lang="da-DK" sz="1600" dirty="0">
                <a:solidFill>
                  <a:schemeClr val="tx1"/>
                </a:solidFill>
              </a:rPr>
              <a:t> </a:t>
            </a:r>
            <a:r>
              <a:rPr lang="da-DK" sz="1600" dirty="0" err="1">
                <a:solidFill>
                  <a:schemeClr val="tx1"/>
                </a:solidFill>
              </a:rPr>
              <a:t>experiments</a:t>
            </a:r>
            <a:r>
              <a:rPr lang="da-DK" sz="1600" dirty="0">
                <a:solidFill>
                  <a:schemeClr val="tx1"/>
                </a:solidFill>
              </a:rPr>
              <a:t> and </a:t>
            </a:r>
            <a:r>
              <a:rPr lang="da-DK" sz="1600" dirty="0" err="1">
                <a:solidFill>
                  <a:schemeClr val="tx1"/>
                </a:solidFill>
              </a:rPr>
              <a:t>use</a:t>
            </a:r>
            <a:r>
              <a:rPr lang="da-DK" sz="1600" dirty="0">
                <a:solidFill>
                  <a:schemeClr val="tx1"/>
                </a:solidFill>
              </a:rPr>
              <a:t> the </a:t>
            </a:r>
            <a:r>
              <a:rPr lang="da-DK" sz="1600" i="1" dirty="0">
                <a:solidFill>
                  <a:schemeClr val="tx1"/>
                </a:solidFill>
              </a:rPr>
              <a:t>Help</a:t>
            </a:r>
            <a:r>
              <a:rPr lang="da-DK" sz="1600" dirty="0">
                <a:solidFill>
                  <a:schemeClr val="tx1"/>
                </a:solidFill>
              </a:rPr>
              <a:t> (</a:t>
            </a:r>
            <a:r>
              <a:rPr lang="da-DK" sz="1600" b="1" i="1" dirty="0">
                <a:solidFill>
                  <a:schemeClr val="tx1"/>
                </a:solidFill>
              </a:rPr>
              <a:t>F1</a:t>
            </a:r>
            <a:r>
              <a:rPr lang="da-DK" sz="1600" dirty="0">
                <a:solidFill>
                  <a:schemeClr val="tx1"/>
                </a:solidFill>
              </a:rPr>
              <a:t>) in 3ds Max…</a:t>
            </a:r>
            <a:r>
              <a:rPr lang="da-DK" sz="1600" i="1" dirty="0"/>
              <a:t/>
            </a:r>
            <a:br>
              <a:rPr lang="da-DK" sz="1600" i="1" dirty="0"/>
            </a:br>
            <a:endParaRPr lang="da-DK" sz="1600" dirty="0" smtClean="0">
              <a:solidFill>
                <a:schemeClr val="tx1"/>
              </a:solidFill>
            </a:endParaRPr>
          </a:p>
          <a:p>
            <a:pPr algn="l">
              <a:lnSpc>
                <a:spcPts val="1600"/>
              </a:lnSpc>
            </a:pPr>
            <a:endParaRPr lang="da-DK" sz="1600" dirty="0">
              <a:solidFill>
                <a:schemeClr val="tx1"/>
              </a:solidFill>
            </a:endParaRPr>
          </a:p>
          <a:p>
            <a:pPr algn="l">
              <a:lnSpc>
                <a:spcPts val="1600"/>
              </a:lnSpc>
            </a:pPr>
            <a:r>
              <a:rPr lang="da-DK" sz="1600" dirty="0">
                <a:solidFill>
                  <a:schemeClr val="tx1"/>
                </a:solidFill>
              </a:rPr>
              <a:t/>
            </a:r>
            <a:br>
              <a:rPr lang="da-DK" sz="1600" dirty="0">
                <a:solidFill>
                  <a:schemeClr val="tx1"/>
                </a:solidFill>
              </a:rPr>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solidFill>
                  <a:schemeClr val="tx1"/>
                </a:solidFill>
              </a:rPr>
              <a:t/>
            </a:r>
            <a:br>
              <a:rPr lang="da-DK" sz="1600" dirty="0" smtClean="0">
                <a:solidFill>
                  <a:schemeClr val="tx1"/>
                </a:solidFill>
              </a:rPr>
            </a:br>
            <a:r>
              <a:rPr lang="da-DK" sz="1600" dirty="0" smtClean="0">
                <a:solidFill>
                  <a:schemeClr val="tx1"/>
                </a:solidFill>
              </a:rPr>
              <a:t/>
            </a:r>
            <a:br>
              <a:rPr lang="da-DK" sz="1600" dirty="0" smtClean="0">
                <a:solidFill>
                  <a:schemeClr val="tx1"/>
                </a:solidFill>
              </a:rPr>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t>
            </a:r>
            <a:endParaRPr lang="da-DK" sz="1600" i="1" dirty="0"/>
          </a:p>
        </p:txBody>
      </p:sp>
    </p:spTree>
    <p:extLst>
      <p:ext uri="{BB962C8B-B14F-4D97-AF65-F5344CB8AC3E}">
        <p14:creationId xmlns:p14="http://schemas.microsoft.com/office/powerpoint/2010/main" val="21132286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45857" cy="6840000"/>
          </a:xfrm>
          <a:prstGeom prst="rect">
            <a:avLst/>
          </a:prstGeom>
        </p:spPr>
      </p:pic>
      <p:pic>
        <p:nvPicPr>
          <p:cNvPr id="3" name="Picture 2"/>
          <p:cNvPicPr>
            <a:picLocks noChangeAspect="1"/>
          </p:cNvPicPr>
          <p:nvPr/>
        </p:nvPicPr>
        <p:blipFill>
          <a:blip r:embed="rId3"/>
          <a:stretch>
            <a:fillRect/>
          </a:stretch>
        </p:blipFill>
        <p:spPr>
          <a:xfrm>
            <a:off x="0" y="0"/>
            <a:ext cx="12157765" cy="6840000"/>
          </a:xfrm>
          <a:prstGeom prst="rect">
            <a:avLst/>
          </a:prstGeom>
        </p:spPr>
      </p:pic>
      <p:sp>
        <p:nvSpPr>
          <p:cNvPr id="7" name="Titel 4"/>
          <p:cNvSpPr txBox="1">
            <a:spLocks/>
          </p:cNvSpPr>
          <p:nvPr/>
        </p:nvSpPr>
        <p:spPr>
          <a:xfrm>
            <a:off x="1991544" y="1360863"/>
            <a:ext cx="3156255" cy="1038848"/>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defPPr>
              <a:defRPr lang="da-DK"/>
            </a:defPPr>
            <a:lvl1pPr>
              <a:lnSpc>
                <a:spcPct val="110000"/>
              </a:lnSpc>
              <a:spcBef>
                <a:spcPct val="0"/>
              </a:spcBef>
              <a:buNone/>
              <a:defRPr sz="1600"/>
            </a:lvl1pPr>
          </a:lstStyle>
          <a:p>
            <a:pPr>
              <a:lnSpc>
                <a:spcPct val="90000"/>
              </a:lnSpc>
            </a:pPr>
            <a:r>
              <a:rPr lang="da-DK" dirty="0" smtClean="0"/>
              <a:t>Mr. Lego </a:t>
            </a:r>
            <a:r>
              <a:rPr lang="da-DK" dirty="0" err="1" smtClean="0"/>
              <a:t>should</a:t>
            </a:r>
            <a:r>
              <a:rPr lang="da-DK" dirty="0" smtClean="0"/>
              <a:t> </a:t>
            </a:r>
            <a:r>
              <a:rPr lang="da-DK" dirty="0" err="1" smtClean="0"/>
              <a:t>be</a:t>
            </a:r>
            <a:r>
              <a:rPr lang="da-DK" dirty="0" smtClean="0"/>
              <a:t> the </a:t>
            </a:r>
            <a:r>
              <a:rPr lang="da-DK" dirty="0" err="1" smtClean="0"/>
              <a:t>only</a:t>
            </a:r>
            <a:r>
              <a:rPr lang="da-DK" dirty="0" smtClean="0"/>
              <a:t> visible </a:t>
            </a:r>
            <a:r>
              <a:rPr lang="da-DK" dirty="0" err="1" smtClean="0"/>
              <a:t>object</a:t>
            </a:r>
            <a:r>
              <a:rPr lang="da-DK" dirty="0" smtClean="0"/>
              <a:t> </a:t>
            </a:r>
            <a:r>
              <a:rPr lang="da-DK" dirty="0" err="1" smtClean="0"/>
              <a:t>now</a:t>
            </a:r>
            <a:r>
              <a:rPr lang="da-DK" dirty="0" smtClean="0"/>
              <a:t>…</a:t>
            </a:r>
          </a:p>
          <a:p>
            <a:pPr>
              <a:lnSpc>
                <a:spcPct val="90000"/>
              </a:lnSpc>
            </a:pPr>
            <a:r>
              <a:rPr lang="da-DK" dirty="0" smtClean="0"/>
              <a:t>I have </a:t>
            </a:r>
            <a:r>
              <a:rPr lang="da-DK" dirty="0" err="1" smtClean="0"/>
              <a:t>maximized</a:t>
            </a:r>
            <a:r>
              <a:rPr lang="da-DK" dirty="0" smtClean="0"/>
              <a:t> </a:t>
            </a:r>
            <a:r>
              <a:rPr lang="da-DK" dirty="0" err="1" smtClean="0"/>
              <a:t>him</a:t>
            </a:r>
            <a:r>
              <a:rPr lang="da-DK" dirty="0" smtClean="0"/>
              <a:t> </a:t>
            </a:r>
            <a:r>
              <a:rPr lang="da-DK" dirty="0" err="1" smtClean="0"/>
              <a:t>using</a:t>
            </a:r>
            <a:r>
              <a:rPr lang="da-DK" dirty="0" smtClean="0"/>
              <a:t> </a:t>
            </a:r>
            <a:r>
              <a:rPr lang="da-DK" b="1" i="1" dirty="0" smtClean="0"/>
              <a:t>CTRL ALT Z </a:t>
            </a:r>
            <a:r>
              <a:rPr lang="da-DK" dirty="0" smtClean="0"/>
              <a:t>in </a:t>
            </a:r>
            <a:r>
              <a:rPr lang="da-DK" dirty="0" err="1" smtClean="0"/>
              <a:t>each</a:t>
            </a:r>
            <a:r>
              <a:rPr lang="da-DK" dirty="0" smtClean="0"/>
              <a:t> </a:t>
            </a:r>
            <a:r>
              <a:rPr lang="da-DK" dirty="0" err="1" smtClean="0"/>
              <a:t>viewport</a:t>
            </a:r>
            <a:r>
              <a:rPr lang="da-DK" dirty="0" smtClean="0"/>
              <a:t>…</a:t>
            </a:r>
            <a:endParaRPr lang="da-DK" dirty="0"/>
          </a:p>
          <a:p>
            <a:pPr>
              <a:lnSpc>
                <a:spcPct val="90000"/>
              </a:lnSpc>
            </a:pPr>
            <a:r>
              <a:rPr lang="da-DK" dirty="0" smtClean="0"/>
              <a:t> </a:t>
            </a:r>
            <a:endParaRPr lang="da-DK" dirty="0"/>
          </a:p>
          <a:p>
            <a:endParaRPr lang="da-DK" dirty="0"/>
          </a:p>
          <a:p>
            <a:endParaRPr lang="da-DK" dirty="0"/>
          </a:p>
        </p:txBody>
      </p:sp>
      <p:sp>
        <p:nvSpPr>
          <p:cNvPr id="4" name="Titel 4"/>
          <p:cNvSpPr txBox="1">
            <a:spLocks/>
          </p:cNvSpPr>
          <p:nvPr/>
        </p:nvSpPr>
        <p:spPr>
          <a:xfrm>
            <a:off x="1991891" y="2636912"/>
            <a:ext cx="3156255" cy="576064"/>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defPPr>
              <a:defRPr lang="da-DK"/>
            </a:defPPr>
            <a:lvl1pPr>
              <a:lnSpc>
                <a:spcPct val="110000"/>
              </a:lnSpc>
              <a:spcBef>
                <a:spcPct val="0"/>
              </a:spcBef>
              <a:buNone/>
              <a:defRPr sz="1600"/>
            </a:lvl1pPr>
          </a:lstStyle>
          <a:p>
            <a:pPr>
              <a:lnSpc>
                <a:spcPct val="90000"/>
              </a:lnSpc>
            </a:pPr>
            <a:r>
              <a:rPr lang="da-DK" dirty="0" smtClean="0"/>
              <a:t>- </a:t>
            </a:r>
            <a:r>
              <a:rPr lang="da-DK" dirty="0" err="1" smtClean="0"/>
              <a:t>Followed</a:t>
            </a:r>
            <a:r>
              <a:rPr lang="da-DK" dirty="0" smtClean="0"/>
              <a:t> by </a:t>
            </a:r>
            <a:r>
              <a:rPr lang="da-DK" b="1" i="1" dirty="0" smtClean="0"/>
              <a:t>ALT W </a:t>
            </a:r>
            <a:r>
              <a:rPr lang="da-DK" dirty="0" smtClean="0"/>
              <a:t>in the top </a:t>
            </a:r>
            <a:r>
              <a:rPr lang="da-DK" dirty="0" err="1" smtClean="0"/>
              <a:t>left</a:t>
            </a:r>
            <a:r>
              <a:rPr lang="da-DK" dirty="0" smtClean="0"/>
              <a:t> </a:t>
            </a:r>
            <a:r>
              <a:rPr lang="da-DK" dirty="0" err="1" smtClean="0"/>
              <a:t>viewport</a:t>
            </a:r>
            <a:r>
              <a:rPr lang="da-DK" dirty="0" smtClean="0"/>
              <a:t>…and </a:t>
            </a:r>
            <a:r>
              <a:rPr lang="da-DK" dirty="0" err="1" smtClean="0"/>
              <a:t>shaded</a:t>
            </a:r>
            <a:r>
              <a:rPr lang="da-DK" dirty="0" smtClean="0"/>
              <a:t> </a:t>
            </a:r>
            <a:r>
              <a:rPr lang="da-DK" dirty="0" err="1" smtClean="0"/>
              <a:t>him</a:t>
            </a:r>
            <a:r>
              <a:rPr lang="da-DK" dirty="0" smtClean="0"/>
              <a:t> </a:t>
            </a:r>
            <a:r>
              <a:rPr lang="da-DK" dirty="0" err="1" smtClean="0"/>
              <a:t>using</a:t>
            </a:r>
            <a:r>
              <a:rPr lang="da-DK" dirty="0" smtClean="0"/>
              <a:t> </a:t>
            </a:r>
            <a:r>
              <a:rPr lang="da-DK" b="1" i="1" dirty="0" smtClean="0"/>
              <a:t>F3</a:t>
            </a:r>
          </a:p>
          <a:p>
            <a:pPr>
              <a:lnSpc>
                <a:spcPct val="90000"/>
              </a:lnSpc>
            </a:pPr>
            <a:endParaRPr lang="da-DK" dirty="0"/>
          </a:p>
          <a:p>
            <a:pPr>
              <a:lnSpc>
                <a:spcPct val="90000"/>
              </a:lnSpc>
            </a:pPr>
            <a:r>
              <a:rPr lang="da-DK" dirty="0" smtClean="0"/>
              <a:t> </a:t>
            </a:r>
            <a:endParaRPr lang="da-DK" dirty="0"/>
          </a:p>
          <a:p>
            <a:endParaRPr lang="da-DK" dirty="0"/>
          </a:p>
          <a:p>
            <a:endParaRPr lang="da-DK" dirty="0"/>
          </a:p>
        </p:txBody>
      </p:sp>
    </p:spTree>
    <p:extLst>
      <p:ext uri="{BB962C8B-B14F-4D97-AF65-F5344CB8AC3E}">
        <p14:creationId xmlns:p14="http://schemas.microsoft.com/office/powerpoint/2010/main" val="2397335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0"/>
            <a:ext cx="12157765" cy="6840000"/>
          </a:xfrm>
          <a:prstGeom prst="rect">
            <a:avLst/>
          </a:prstGeom>
        </p:spPr>
      </p:pic>
      <p:pic>
        <p:nvPicPr>
          <p:cNvPr id="2" name="four Quad"/>
          <p:cNvPicPr>
            <a:picLocks noChangeAspect="1"/>
          </p:cNvPicPr>
          <p:nvPr/>
        </p:nvPicPr>
        <p:blipFill>
          <a:blip r:embed="rId3"/>
          <a:stretch>
            <a:fillRect/>
          </a:stretch>
        </p:blipFill>
        <p:spPr>
          <a:xfrm>
            <a:off x="0" y="0"/>
            <a:ext cx="12140665" cy="6840000"/>
          </a:xfrm>
          <a:prstGeom prst="rect">
            <a:avLst/>
          </a:prstGeom>
        </p:spPr>
      </p:pic>
      <p:sp>
        <p:nvSpPr>
          <p:cNvPr id="7" name="Titel 4"/>
          <p:cNvSpPr txBox="1">
            <a:spLocks/>
          </p:cNvSpPr>
          <p:nvPr/>
        </p:nvSpPr>
        <p:spPr>
          <a:xfrm>
            <a:off x="8328248" y="692697"/>
            <a:ext cx="3156255" cy="792088"/>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defPPr>
              <a:defRPr lang="da-DK"/>
            </a:defPPr>
            <a:lvl1pPr>
              <a:lnSpc>
                <a:spcPct val="110000"/>
              </a:lnSpc>
              <a:spcBef>
                <a:spcPct val="0"/>
              </a:spcBef>
              <a:buNone/>
              <a:defRPr sz="1600"/>
            </a:lvl1pPr>
          </a:lstStyle>
          <a:p>
            <a:pPr>
              <a:lnSpc>
                <a:spcPct val="90000"/>
              </a:lnSpc>
            </a:pPr>
            <a:r>
              <a:rPr lang="da-DK" dirty="0" smtClean="0"/>
              <a:t>Time for dressing </a:t>
            </a:r>
            <a:r>
              <a:rPr lang="da-DK" dirty="0" err="1" smtClean="0"/>
              <a:t>him</a:t>
            </a:r>
            <a:r>
              <a:rPr lang="da-DK" dirty="0" smtClean="0"/>
              <a:t> up…</a:t>
            </a:r>
          </a:p>
          <a:p>
            <a:pPr>
              <a:lnSpc>
                <a:spcPct val="90000"/>
              </a:lnSpc>
            </a:pPr>
            <a:r>
              <a:rPr lang="en-US" dirty="0" smtClean="0"/>
              <a:t>My plan is to provide him with </a:t>
            </a:r>
            <a:r>
              <a:rPr lang="en-US" dirty="0"/>
              <a:t>a jacket and a shirt…</a:t>
            </a:r>
            <a:endParaRPr lang="da-DK" dirty="0" smtClean="0"/>
          </a:p>
          <a:p>
            <a:endParaRPr lang="da-DK" dirty="0"/>
          </a:p>
          <a:p>
            <a:endParaRPr lang="da-DK" dirty="0"/>
          </a:p>
        </p:txBody>
      </p:sp>
      <p:sp>
        <p:nvSpPr>
          <p:cNvPr id="14" name="Titel 4"/>
          <p:cNvSpPr txBox="1">
            <a:spLocks/>
          </p:cNvSpPr>
          <p:nvPr/>
        </p:nvSpPr>
        <p:spPr>
          <a:xfrm>
            <a:off x="8320186" y="1628800"/>
            <a:ext cx="3156255" cy="346348"/>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defPPr>
              <a:defRPr lang="da-DK"/>
            </a:defPPr>
            <a:lvl1pPr>
              <a:lnSpc>
                <a:spcPct val="110000"/>
              </a:lnSpc>
              <a:spcBef>
                <a:spcPct val="0"/>
              </a:spcBef>
              <a:buNone/>
              <a:defRPr sz="1600"/>
            </a:lvl1pPr>
          </a:lstStyle>
          <a:p>
            <a:pPr>
              <a:lnSpc>
                <a:spcPct val="90000"/>
              </a:lnSpc>
            </a:pPr>
            <a:r>
              <a:rPr lang="da-DK" dirty="0" err="1" smtClean="0"/>
              <a:t>Click</a:t>
            </a:r>
            <a:r>
              <a:rPr lang="da-DK" dirty="0" smtClean="0"/>
              <a:t> on his </a:t>
            </a:r>
            <a:r>
              <a:rPr lang="da-DK" dirty="0" smtClean="0">
                <a:solidFill>
                  <a:srgbClr val="00B0F0"/>
                </a:solidFill>
              </a:rPr>
              <a:t>torso</a:t>
            </a:r>
            <a:r>
              <a:rPr lang="da-DK" dirty="0" smtClean="0"/>
              <a:t>, </a:t>
            </a:r>
            <a:r>
              <a:rPr lang="da-DK" dirty="0" err="1" smtClean="0"/>
              <a:t>rightclick</a:t>
            </a:r>
            <a:r>
              <a:rPr lang="da-DK" dirty="0" smtClean="0"/>
              <a:t> it…</a:t>
            </a:r>
            <a:endParaRPr lang="da-DK" dirty="0"/>
          </a:p>
          <a:p>
            <a:endParaRPr lang="da-DK" dirty="0"/>
          </a:p>
        </p:txBody>
      </p:sp>
      <p:cxnSp>
        <p:nvCxnSpPr>
          <p:cNvPr id="16" name="blaa  pil"/>
          <p:cNvCxnSpPr/>
          <p:nvPr/>
        </p:nvCxnSpPr>
        <p:spPr>
          <a:xfrm flipH="1">
            <a:off x="7754592" y="1933887"/>
            <a:ext cx="1797792" cy="1228753"/>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9" name="Titel 4"/>
          <p:cNvSpPr txBox="1">
            <a:spLocks/>
          </p:cNvSpPr>
          <p:nvPr/>
        </p:nvSpPr>
        <p:spPr>
          <a:xfrm>
            <a:off x="8320185" y="2222546"/>
            <a:ext cx="3156255" cy="431421"/>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defPPr>
              <a:defRPr lang="da-DK"/>
            </a:defPPr>
            <a:lvl1pPr>
              <a:lnSpc>
                <a:spcPct val="110000"/>
              </a:lnSpc>
              <a:spcBef>
                <a:spcPct val="0"/>
              </a:spcBef>
              <a:buNone/>
              <a:defRPr sz="1600"/>
            </a:lvl1pPr>
          </a:lstStyle>
          <a:p>
            <a:pPr>
              <a:lnSpc>
                <a:spcPct val="90000"/>
              </a:lnSpc>
            </a:pPr>
            <a:r>
              <a:rPr lang="da-DK" dirty="0" smtClean="0"/>
              <a:t>… and </a:t>
            </a:r>
            <a:r>
              <a:rPr lang="da-DK" dirty="0" err="1" smtClean="0"/>
              <a:t>select</a:t>
            </a:r>
            <a:r>
              <a:rPr lang="da-DK" dirty="0" smtClean="0"/>
              <a:t> </a:t>
            </a:r>
            <a:r>
              <a:rPr lang="da-DK" b="1" i="1" dirty="0" err="1" smtClean="0">
                <a:solidFill>
                  <a:srgbClr val="C00000"/>
                </a:solidFill>
              </a:rPr>
              <a:t>isolate</a:t>
            </a:r>
            <a:r>
              <a:rPr lang="da-DK" b="1" i="1" dirty="0" smtClean="0">
                <a:solidFill>
                  <a:srgbClr val="C00000"/>
                </a:solidFill>
              </a:rPr>
              <a:t> </a:t>
            </a:r>
            <a:r>
              <a:rPr lang="da-DK" b="1" i="1" dirty="0" err="1" smtClean="0">
                <a:solidFill>
                  <a:srgbClr val="C00000"/>
                </a:solidFill>
              </a:rPr>
              <a:t>Selection</a:t>
            </a:r>
            <a:endParaRPr lang="da-DK" b="1" i="1" dirty="0">
              <a:solidFill>
                <a:srgbClr val="C00000"/>
              </a:solidFill>
            </a:endParaRPr>
          </a:p>
          <a:p>
            <a:endParaRPr lang="da-DK" dirty="0"/>
          </a:p>
          <a:p>
            <a:endParaRPr lang="da-DK" dirty="0"/>
          </a:p>
        </p:txBody>
      </p:sp>
      <p:cxnSp>
        <p:nvCxnSpPr>
          <p:cNvPr id="4" name="okses pil"/>
          <p:cNvCxnSpPr/>
          <p:nvPr/>
        </p:nvCxnSpPr>
        <p:spPr>
          <a:xfrm flipH="1" flipV="1">
            <a:off x="7544222" y="1484784"/>
            <a:ext cx="1047378" cy="864096"/>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5" name="torso selected"/>
          <p:cNvPicPr>
            <a:picLocks noChangeAspect="1"/>
          </p:cNvPicPr>
          <p:nvPr/>
        </p:nvPicPr>
        <p:blipFill>
          <a:blip r:embed="rId4"/>
          <a:stretch>
            <a:fillRect/>
          </a:stretch>
        </p:blipFill>
        <p:spPr>
          <a:xfrm>
            <a:off x="0" y="0"/>
            <a:ext cx="12189833" cy="6840000"/>
          </a:xfrm>
          <a:prstGeom prst="rect">
            <a:avLst/>
          </a:prstGeom>
        </p:spPr>
      </p:pic>
      <p:sp>
        <p:nvSpPr>
          <p:cNvPr id="9" name="text"/>
          <p:cNvSpPr>
            <a:spLocks noGrp="1"/>
          </p:cNvSpPr>
          <p:nvPr>
            <p:ph type="title"/>
          </p:nvPr>
        </p:nvSpPr>
        <p:spPr>
          <a:xfrm>
            <a:off x="2999656" y="1263476"/>
            <a:ext cx="2592288" cy="4541788"/>
          </a:xfrm>
          <a:solidFill>
            <a:srgbClr val="F4FAAC"/>
          </a:solidFill>
          <a:ln>
            <a:noFill/>
          </a:ln>
        </p:spPr>
        <p:style>
          <a:lnRef idx="2">
            <a:schemeClr val="dk1"/>
          </a:lnRef>
          <a:fillRef idx="1">
            <a:schemeClr val="lt1"/>
          </a:fillRef>
          <a:effectRef idx="0">
            <a:schemeClr val="dk1"/>
          </a:effectRef>
          <a:fontRef idx="minor">
            <a:schemeClr val="dk1"/>
          </a:fontRef>
        </p:style>
        <p:txBody>
          <a:bodyPr anchor="t" anchorCtr="0">
            <a:noAutofit/>
          </a:bodyPr>
          <a:lstStyle/>
          <a:p>
            <a:pPr algn="l">
              <a:lnSpc>
                <a:spcPts val="1800"/>
              </a:lnSpc>
            </a:pPr>
            <a:r>
              <a:rPr lang="en-US" sz="1600" dirty="0" smtClean="0"/>
              <a:t>You </a:t>
            </a:r>
            <a:r>
              <a:rPr lang="en-US" sz="1600" dirty="0"/>
              <a:t>should only see the torso now. </a:t>
            </a:r>
            <a:br>
              <a:rPr lang="en-US" sz="1600" dirty="0"/>
            </a:br>
            <a:r>
              <a:rPr lang="en-US" sz="1600" dirty="0"/>
              <a:t/>
            </a:r>
            <a:br>
              <a:rPr lang="en-US" sz="1600" dirty="0"/>
            </a:br>
            <a:r>
              <a:rPr lang="en-US" sz="1600" dirty="0"/>
              <a:t>Right-click it and choose </a:t>
            </a:r>
            <a:r>
              <a:rPr lang="en-US" sz="1600" b="1" i="1" dirty="0"/>
              <a:t>convert to Editable poly</a:t>
            </a:r>
            <a:r>
              <a:rPr lang="en-US" sz="1600" dirty="0" smtClean="0"/>
              <a:t>. It may already be in this state</a:t>
            </a:r>
            <a:r>
              <a:rPr lang="en-US" sz="1600" dirty="0"/>
              <a:t/>
            </a:r>
            <a:br>
              <a:rPr lang="en-US" sz="1600" dirty="0"/>
            </a:br>
            <a:r>
              <a:rPr lang="en-US" sz="1600" dirty="0"/>
              <a:t/>
            </a:r>
            <a:br>
              <a:rPr lang="en-US" sz="1600" dirty="0"/>
            </a:br>
            <a:r>
              <a:rPr lang="en-US" sz="1600" dirty="0"/>
              <a:t>Now it is time to define which polygons on the torso should be covered by a </a:t>
            </a:r>
            <a:r>
              <a:rPr lang="en-US" sz="1600" i="1" dirty="0"/>
              <a:t>jacket (they get ID 1)</a:t>
            </a:r>
            <a:r>
              <a:rPr lang="en-US" sz="1600" dirty="0"/>
              <a:t>…</a:t>
            </a:r>
            <a:br>
              <a:rPr lang="en-US" sz="1600" dirty="0"/>
            </a:br>
            <a:r>
              <a:rPr lang="en-US" sz="1600" dirty="0"/>
              <a:t/>
            </a:r>
            <a:br>
              <a:rPr lang="en-US" sz="1600" dirty="0"/>
            </a:br>
            <a:r>
              <a:rPr lang="en-US" sz="1600" dirty="0"/>
              <a:t> And which ones by a </a:t>
            </a:r>
            <a:r>
              <a:rPr lang="en-US" sz="1600" i="1" dirty="0"/>
              <a:t>shirt. (they get ID 2)</a:t>
            </a:r>
            <a:br>
              <a:rPr lang="en-US" sz="1600" i="1" dirty="0"/>
            </a:br>
            <a:r>
              <a:rPr lang="en-US" sz="1600" i="1" dirty="0"/>
              <a:t/>
            </a:r>
            <a:br>
              <a:rPr lang="en-US" sz="1600" i="1" dirty="0"/>
            </a:br>
            <a:r>
              <a:rPr lang="en-US" sz="1600" dirty="0"/>
              <a:t>this </a:t>
            </a:r>
            <a:r>
              <a:rPr lang="en-US" sz="1600" i="1" dirty="0"/>
              <a:t>ID 1 </a:t>
            </a:r>
            <a:r>
              <a:rPr lang="en-US" sz="1600" dirty="0"/>
              <a:t>and </a:t>
            </a:r>
            <a:r>
              <a:rPr lang="en-US" sz="1600" i="1" dirty="0"/>
              <a:t>2</a:t>
            </a:r>
            <a:r>
              <a:rPr lang="en-US" sz="1600" dirty="0"/>
              <a:t> grouping is needed if you want to apply multiple materials  on one object - The torso</a:t>
            </a:r>
            <a:r>
              <a:rPr lang="en-US" sz="1600" i="1" dirty="0"/>
              <a:t/>
            </a:r>
            <a:br>
              <a:rPr lang="en-US" sz="1600" i="1" dirty="0"/>
            </a:br>
            <a:r>
              <a:rPr lang="en-US" sz="1600" dirty="0"/>
              <a:t/>
            </a:r>
            <a:br>
              <a:rPr lang="en-US" sz="1600" dirty="0"/>
            </a:br>
            <a:endParaRPr lang="da-DK" sz="1600" dirty="0"/>
          </a:p>
        </p:txBody>
      </p:sp>
    </p:spTree>
    <p:extLst>
      <p:ext uri="{BB962C8B-B14F-4D97-AF65-F5344CB8AC3E}">
        <p14:creationId xmlns:p14="http://schemas.microsoft.com/office/powerpoint/2010/main" val="5121733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par>
                                <p:cTn id="35" presetID="10" presetClass="exit" presetSubtype="0" fill="hold" grpId="1" nodeType="withEffect">
                                  <p:stCondLst>
                                    <p:cond delay="50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par>
                                <p:cTn id="44" presetID="10" presetClass="exit" presetSubtype="0" fill="hold" nodeType="withEffect">
                                  <p:stCondLst>
                                    <p:cond delay="0"/>
                                  </p:stCondLst>
                                  <p:childTnLst>
                                    <p:animEffect transition="out" filter="fade">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cTn>
                              </p:par>
                              <p:par>
                                <p:cTn id="47" presetID="10" presetClass="exit" presetSubtype="0" fill="hold" nodeType="withEffect">
                                  <p:stCondLst>
                                    <p:cond delay="500"/>
                                  </p:stCondLst>
                                  <p:childTnLst>
                                    <p:animEffect transition="out" filter="fade">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14" grpId="0" animBg="1"/>
      <p:bldP spid="19"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el 4"/>
          <p:cNvSpPr txBox="1">
            <a:spLocks/>
          </p:cNvSpPr>
          <p:nvPr/>
        </p:nvSpPr>
        <p:spPr>
          <a:xfrm>
            <a:off x="3143672" y="1238024"/>
            <a:ext cx="3156255" cy="1231249"/>
          </a:xfrm>
          <a:prstGeom prst="rect">
            <a:avLst/>
          </a:prstGeom>
          <a:solidFill>
            <a:srgbClr val="F4FAAC"/>
          </a:solid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defPPr>
              <a:defRPr lang="da-DK"/>
            </a:defPPr>
            <a:lvl1pPr>
              <a:lnSpc>
                <a:spcPct val="110000"/>
              </a:lnSpc>
              <a:spcBef>
                <a:spcPct val="0"/>
              </a:spcBef>
              <a:buNone/>
              <a:defRPr sz="1600"/>
            </a:lvl1pPr>
          </a:lstStyle>
          <a:p>
            <a:pPr>
              <a:lnSpc>
                <a:spcPct val="90000"/>
              </a:lnSpc>
            </a:pPr>
            <a:r>
              <a:rPr lang="da-DK" dirty="0" err="1" smtClean="0"/>
              <a:t>Click</a:t>
            </a:r>
            <a:r>
              <a:rPr lang="da-DK" dirty="0" smtClean="0"/>
              <a:t> the small </a:t>
            </a:r>
            <a:r>
              <a:rPr lang="da-DK" dirty="0" err="1" smtClean="0"/>
              <a:t>triangle</a:t>
            </a:r>
            <a:endParaRPr lang="da-DK" dirty="0"/>
          </a:p>
          <a:p>
            <a:pPr>
              <a:lnSpc>
                <a:spcPct val="90000"/>
              </a:lnSpc>
            </a:pPr>
            <a:r>
              <a:rPr lang="da-DK" dirty="0" smtClean="0"/>
              <a:t> </a:t>
            </a:r>
            <a:endParaRPr lang="da-DK" dirty="0"/>
          </a:p>
          <a:p>
            <a:endParaRPr lang="da-DK" dirty="0"/>
          </a:p>
          <a:p>
            <a:endParaRPr lang="da-DK" dirty="0"/>
          </a:p>
        </p:txBody>
      </p:sp>
      <p:sp>
        <p:nvSpPr>
          <p:cNvPr id="2" name="Title 1"/>
          <p:cNvSpPr>
            <a:spLocks noGrp="1"/>
          </p:cNvSpPr>
          <p:nvPr>
            <p:ph type="title"/>
          </p:nvPr>
        </p:nvSpPr>
        <p:spPr/>
        <p:txBody>
          <a:bodyPr/>
          <a:lstStyle/>
          <a:p>
            <a:endParaRPr lang="da-DK"/>
          </a:p>
        </p:txBody>
      </p:sp>
    </p:spTree>
    <p:extLst>
      <p:ext uri="{BB962C8B-B14F-4D97-AF65-F5344CB8AC3E}">
        <p14:creationId xmlns:p14="http://schemas.microsoft.com/office/powerpoint/2010/main" val="22504017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30313" cy="6840000"/>
          </a:xfrm>
          <a:prstGeom prst="rect">
            <a:avLst/>
          </a:prstGeom>
        </p:spPr>
      </p:pic>
      <p:pic>
        <p:nvPicPr>
          <p:cNvPr id="3" name="Picture 2"/>
          <p:cNvPicPr>
            <a:picLocks noChangeAspect="1"/>
          </p:cNvPicPr>
          <p:nvPr/>
        </p:nvPicPr>
        <p:blipFill>
          <a:blip r:embed="rId3"/>
          <a:stretch>
            <a:fillRect/>
          </a:stretch>
        </p:blipFill>
        <p:spPr>
          <a:xfrm>
            <a:off x="0" y="0"/>
            <a:ext cx="12136992" cy="6840000"/>
          </a:xfrm>
          <a:prstGeom prst="rect">
            <a:avLst/>
          </a:prstGeom>
        </p:spPr>
      </p:pic>
      <p:sp>
        <p:nvSpPr>
          <p:cNvPr id="5" name="Titel 4"/>
          <p:cNvSpPr>
            <a:spLocks noGrp="1"/>
          </p:cNvSpPr>
          <p:nvPr>
            <p:ph type="title"/>
          </p:nvPr>
        </p:nvSpPr>
        <p:spPr>
          <a:xfrm>
            <a:off x="3287688" y="2438890"/>
            <a:ext cx="2304256" cy="1638182"/>
          </a:xfrm>
          <a:solidFill>
            <a:srgbClr val="F4FAAC"/>
          </a:solidFill>
          <a:ln>
            <a:noFill/>
          </a:ln>
        </p:spPr>
        <p:style>
          <a:lnRef idx="2">
            <a:schemeClr val="dk1"/>
          </a:lnRef>
          <a:fillRef idx="1">
            <a:schemeClr val="lt1"/>
          </a:fillRef>
          <a:effectRef idx="0">
            <a:schemeClr val="dk1"/>
          </a:effectRef>
          <a:fontRef idx="minor">
            <a:schemeClr val="dk1"/>
          </a:fontRef>
        </p:style>
        <p:txBody>
          <a:bodyPr anchor="t" anchorCtr="0">
            <a:noAutofit/>
          </a:bodyPr>
          <a:lstStyle/>
          <a:p>
            <a:pPr algn="l"/>
            <a:r>
              <a:rPr lang="da-DK" sz="1600" dirty="0" smtClean="0"/>
              <a:t>First </a:t>
            </a:r>
            <a:r>
              <a:rPr lang="da-DK" sz="1600" dirty="0" err="1"/>
              <a:t>we</a:t>
            </a:r>
            <a:r>
              <a:rPr lang="da-DK" sz="1600" dirty="0"/>
              <a:t> </a:t>
            </a:r>
            <a:r>
              <a:rPr lang="da-DK" sz="1600" dirty="0" err="1"/>
              <a:t>define</a:t>
            </a:r>
            <a:r>
              <a:rPr lang="da-DK" sz="1600" dirty="0"/>
              <a:t> the </a:t>
            </a:r>
            <a:r>
              <a:rPr lang="da-DK" sz="1600" i="1" dirty="0"/>
              <a:t>ID 1 </a:t>
            </a:r>
            <a:r>
              <a:rPr lang="da-DK" sz="1600" dirty="0"/>
              <a:t>polygons:</a:t>
            </a:r>
            <a:br>
              <a:rPr lang="da-DK" sz="1600" dirty="0"/>
            </a:br>
            <a:r>
              <a:rPr lang="da-DK" sz="1600" dirty="0"/>
              <a:t> </a:t>
            </a:r>
            <a:r>
              <a:rPr lang="da-DK" sz="1600" dirty="0" smtClean="0"/>
              <a:t/>
            </a:r>
            <a:br>
              <a:rPr lang="da-DK" sz="1600" dirty="0" smtClean="0"/>
            </a:br>
            <a:r>
              <a:rPr lang="da-DK" sz="1600" dirty="0" err="1" smtClean="0"/>
              <a:t>Arrange</a:t>
            </a:r>
            <a:r>
              <a:rPr lang="da-DK" sz="1600" dirty="0" smtClean="0"/>
              <a:t> </a:t>
            </a:r>
            <a:r>
              <a:rPr lang="da-DK" sz="1600" dirty="0"/>
              <a:t>a top </a:t>
            </a:r>
            <a:r>
              <a:rPr lang="da-DK" sz="1600" dirty="0" err="1"/>
              <a:t>view</a:t>
            </a:r>
            <a:r>
              <a:rPr lang="da-DK" sz="1600" dirty="0"/>
              <a:t>… </a:t>
            </a:r>
            <a:br>
              <a:rPr lang="da-DK" sz="1600" dirty="0"/>
            </a:br>
            <a:r>
              <a:rPr lang="da-DK" sz="1600" dirty="0" smtClean="0"/>
              <a:t/>
            </a:r>
            <a:br>
              <a:rPr lang="da-DK" sz="1600" dirty="0" smtClean="0"/>
            </a:br>
            <a:r>
              <a:rPr lang="da-DK" sz="1600" dirty="0"/>
              <a:t>Select the </a:t>
            </a:r>
            <a:r>
              <a:rPr lang="da-DK" sz="1600" dirty="0">
                <a:solidFill>
                  <a:schemeClr val="accent1"/>
                </a:solidFill>
              </a:rPr>
              <a:t>torso</a:t>
            </a:r>
            <a:r>
              <a:rPr lang="da-DK" sz="1600" dirty="0"/>
              <a:t>…</a:t>
            </a:r>
            <a:br>
              <a:rPr lang="da-DK" sz="1600" dirty="0"/>
            </a:br>
            <a:r>
              <a:rPr lang="da-DK" sz="1600" dirty="0"/>
              <a:t/>
            </a:r>
            <a:br>
              <a:rPr lang="da-DK" sz="1600" dirty="0"/>
            </a:br>
            <a:r>
              <a:rPr lang="da-DK" sz="1600" dirty="0"/>
              <a:t/>
            </a:r>
            <a:br>
              <a:rPr lang="da-DK" sz="1600" dirty="0"/>
            </a:br>
            <a:r>
              <a:rPr lang="da-DK" sz="1600" i="1" dirty="0"/>
              <a:t/>
            </a:r>
            <a:br>
              <a:rPr lang="da-DK" sz="1600" i="1" dirty="0"/>
            </a:br>
            <a:r>
              <a:rPr lang="da-DK" sz="1600" i="1" dirty="0"/>
              <a:t/>
            </a:r>
            <a:br>
              <a:rPr lang="da-DK" sz="1600" i="1" dirty="0"/>
            </a:br>
            <a:endParaRPr lang="da-DK" sz="1600" dirty="0"/>
          </a:p>
        </p:txBody>
      </p:sp>
      <p:cxnSp>
        <p:nvCxnSpPr>
          <p:cNvPr id="12" name="blaa pil"/>
          <p:cNvCxnSpPr/>
          <p:nvPr/>
        </p:nvCxnSpPr>
        <p:spPr>
          <a:xfrm>
            <a:off x="5087888" y="3861048"/>
            <a:ext cx="1440160" cy="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3" name="Titel 4"/>
          <p:cNvSpPr txBox="1">
            <a:spLocks/>
          </p:cNvSpPr>
          <p:nvPr/>
        </p:nvSpPr>
        <p:spPr>
          <a:xfrm>
            <a:off x="8328248" y="2828708"/>
            <a:ext cx="2304256" cy="1030802"/>
          </a:xfrm>
          <a:prstGeom prst="rect">
            <a:avLst/>
          </a:prstGeom>
          <a:solidFill>
            <a:srgbClr val="F4FAAC"/>
          </a:solidFill>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chor="t" anchorCtr="0">
            <a:noAutofit/>
          </a:bodyPr>
          <a:lstStyle>
            <a:lvl1pPr>
              <a:spcBef>
                <a:spcPct val="0"/>
              </a:spcBef>
              <a:buNone/>
              <a:defRPr sz="1600"/>
            </a:lvl1pPr>
          </a:lstStyle>
          <a:p>
            <a:r>
              <a:rPr lang="da-DK" dirty="0" err="1"/>
              <a:t>Click</a:t>
            </a:r>
            <a:r>
              <a:rPr lang="da-DK" dirty="0"/>
              <a:t> the </a:t>
            </a:r>
            <a:r>
              <a:rPr lang="da-DK" b="1" i="1" dirty="0" err="1">
                <a:solidFill>
                  <a:srgbClr val="7030A0"/>
                </a:solidFill>
              </a:rPr>
              <a:t>Modify</a:t>
            </a:r>
            <a:r>
              <a:rPr lang="da-DK" dirty="0"/>
              <a:t> </a:t>
            </a:r>
            <a:r>
              <a:rPr lang="da-DK" dirty="0" err="1"/>
              <a:t>button</a:t>
            </a:r>
            <a:r>
              <a:rPr lang="da-DK" dirty="0"/>
              <a:t>…</a:t>
            </a:r>
            <a:br>
              <a:rPr lang="da-DK" dirty="0"/>
            </a:br>
            <a:r>
              <a:rPr lang="da-DK" dirty="0"/>
              <a:t/>
            </a:r>
            <a:br>
              <a:rPr lang="da-DK" dirty="0"/>
            </a:br>
            <a:r>
              <a:rPr lang="da-DK" dirty="0" err="1"/>
              <a:t>Enter</a:t>
            </a:r>
            <a:r>
              <a:rPr lang="da-DK" dirty="0"/>
              <a:t> </a:t>
            </a:r>
            <a:r>
              <a:rPr lang="da-DK" b="1" i="1" dirty="0">
                <a:solidFill>
                  <a:srgbClr val="00B050"/>
                </a:solidFill>
              </a:rPr>
              <a:t>Polygon</a:t>
            </a:r>
            <a:r>
              <a:rPr lang="da-DK" dirty="0"/>
              <a:t> </a:t>
            </a:r>
            <a:r>
              <a:rPr lang="da-DK" dirty="0" err="1"/>
              <a:t>level</a:t>
            </a:r>
            <a:r>
              <a:rPr lang="da-DK" dirty="0"/>
              <a:t>… </a:t>
            </a:r>
            <a:br>
              <a:rPr lang="da-DK" dirty="0"/>
            </a:br>
            <a:r>
              <a:rPr lang="da-DK" dirty="0"/>
              <a:t/>
            </a:r>
            <a:br>
              <a:rPr lang="da-DK" dirty="0"/>
            </a:br>
            <a:r>
              <a:rPr lang="da-DK" dirty="0"/>
              <a:t/>
            </a:r>
            <a:br>
              <a:rPr lang="da-DK" dirty="0"/>
            </a:br>
            <a:r>
              <a:rPr lang="da-DK" dirty="0"/>
              <a:t/>
            </a:r>
            <a:br>
              <a:rPr lang="da-DK" dirty="0"/>
            </a:br>
            <a:endParaRPr lang="da-DK" dirty="0"/>
          </a:p>
        </p:txBody>
      </p:sp>
      <p:cxnSp>
        <p:nvCxnSpPr>
          <p:cNvPr id="11" name="groen pil"/>
          <p:cNvCxnSpPr/>
          <p:nvPr/>
        </p:nvCxnSpPr>
        <p:spPr>
          <a:xfrm flipV="1">
            <a:off x="10272464" y="3185972"/>
            <a:ext cx="1152128" cy="31503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8" name="groen pil"/>
          <p:cNvCxnSpPr/>
          <p:nvPr/>
        </p:nvCxnSpPr>
        <p:spPr>
          <a:xfrm flipV="1">
            <a:off x="9624392" y="1229095"/>
            <a:ext cx="1440160" cy="1544131"/>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49923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50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100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21707</TotalTime>
  <Words>2269</Words>
  <Application>Microsoft Office PowerPoint</Application>
  <PresentationFormat>Widescreen</PresentationFormat>
  <Paragraphs>270</Paragraphs>
  <Slides>58</Slides>
  <Notes>0</Notes>
  <HiddenSlides>2</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58</vt:i4>
      </vt:variant>
    </vt:vector>
  </HeadingPairs>
  <TitlesOfParts>
    <vt:vector size="61" baseType="lpstr">
      <vt:lpstr>Arial</vt:lpstr>
      <vt:lpstr>Calibri</vt:lpstr>
      <vt:lpstr>Kontortema</vt:lpstr>
      <vt:lpstr>PowerPoint Presentation</vt:lpstr>
      <vt:lpstr>PowerPoint Presentation</vt:lpstr>
      <vt:lpstr>PowerPoint Presentation</vt:lpstr>
      <vt:lpstr>PowerPoint Presentation</vt:lpstr>
      <vt:lpstr>PowerPoint Presentation</vt:lpstr>
      <vt:lpstr>PowerPoint Presentation</vt:lpstr>
      <vt:lpstr>You should only see the torso now.   Right-click it and choose convert to Editable poly. It may already be in this state  Now it is time to define which polygons on the torso should be covered by a jacket (they get ID 1)…   And which ones by a shirt. (they get ID 2)  this ID 1 and 2 grouping is needed if you want to apply multiple materials  on one object - The torso  </vt:lpstr>
      <vt:lpstr>PowerPoint Presentation</vt:lpstr>
      <vt:lpstr>First we define the ID 1 polygons:   Arrange a top view…   Select the torso…     </vt:lpstr>
      <vt:lpstr>PowerPoint Presentation</vt:lpstr>
      <vt:lpstr>And now the ID 2 polygons:  Still in top view, click in the background to deselect the polygons…  Choose from right to left the polygons on his chest and set their ID = 2</vt:lpstr>
      <vt:lpstr>And now the ID 2 polygons:  Still in top view, click in the background to deselect the polygons…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Material Editor is opened. If it opens as Slate Material Editor, choose Modes and change from slate to compact  A quick overview:  Sample slot. This one is the active one, shown by the white edge  Naming field  Entry to the Material/Map browser. The text on this button could display as Arch &amp; Design or Physical material instead of Standard…  Close-up view: If you double-click the active Sample slot you will get this closer look. Check that Auto-update = On </vt:lpstr>
      <vt:lpstr>Now we will design two materials - Jacket and Shirt - and after some testing combine them in a new material: Torso-dress.  Right-click somewhere in the work area    </vt:lpstr>
      <vt:lpstr>This was standard procedure for creation of a new Arnold material… Now to the editing of this…    </vt:lpstr>
      <vt:lpstr>Close the Material Editor, and turn on the Studio layer…     </vt:lpstr>
      <vt:lpstr>Create a small box, and leave it selected…    </vt:lpstr>
      <vt:lpstr>Open the Material Editor…    </vt:lpstr>
      <vt:lpstr>Next, I will create a plastic material with these settings:    </vt:lpstr>
      <vt:lpstr>Now, right-click the box and convert it to an Editable Poly…    </vt:lpstr>
      <vt:lpstr>With all the faces still selected, create a UVW map… of a Box type. It will get the shape and size of the box. Default ID value is 1 – this is fine.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the following I have created his right jacket sleeve. The procedure was:  Select the arm, right click it and convert it to an Editable Poly…  Enter Polygon level, select all the polygons and set their  ID = 1…  Assign a UVW Map, this time with a Cylindrical mapping as this shape best resembles the geometry of the arm. On the model you can see the UVW map is in need of some adjustment.  The UVW cylinder can be adjusted by clicking on the small triangle sign to the left of the UVW name.   Underneath is a Gizmo…                      </vt:lpstr>
      <vt:lpstr>                   Using the UVW Gizmo to rotate and scale,  the UVW map has been adjusted…                    </vt:lpstr>
      <vt:lpstr>In the Material Editor right-click the Torso-Dress material and assign it to his arm…                    </vt:lpstr>
      <vt:lpstr>                   The UVW Map Gizmo is used once more – here by rotation - to fine tune the pattern, so it matches his torso…  Additionally you can try out the alignment X Y Z buttons…                    </vt:lpstr>
      <vt:lpstr>                    His left arm now has got the same treatment…  Notice that sometimes things just do not look right, even though you have done everything correctly.   Remember to deselect everything when you want to check the looks of your work.  If something looks strange even when deselected, you must look for errors in your setup. This calls for detective work and methodology, as the there are many spots where settings could be wrong.  Try to apply your material on other items (the test boxes we did earlier) to filter out the error.   Some times it works to save your file, close and reopen it.    When working with 3ds Max you spend a lot of time tweaking and testing.  Getting routine will speed up your work…                    </vt:lpstr>
      <vt:lpstr>Now his head needs some treatment…                    </vt:lpstr>
      <vt:lpstr>We will create a new material in order to improve his looks:  Copy the Jacket material: Click the Jacket material to select it, press Shift and with lmb pressed down, drag the cursor to the right…a copy is made…  This way we will reuse the Jacket material settings…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DTU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Tomas Benzon</dc:creator>
  <cp:lastModifiedBy>Tomas Benzon</cp:lastModifiedBy>
  <cp:revision>167</cp:revision>
  <dcterms:created xsi:type="dcterms:W3CDTF">2013-09-19T09:40:08Z</dcterms:created>
  <dcterms:modified xsi:type="dcterms:W3CDTF">2018-12-13T13:52:15Z</dcterms:modified>
</cp:coreProperties>
</file>